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08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08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39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23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965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2428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339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93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592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0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255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606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55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868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34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04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682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2DA6-211A-4115-96D8-278E3EF1BB35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D0FD4-D0F3-4FC7-9916-B1D91E224B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355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DBB1A9-22FF-46E7-97B9-AE547747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574C4-612F-7535-EE1B-2BB77C4DD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703" y="1289888"/>
            <a:ext cx="5854698" cy="4278224"/>
          </a:xfrm>
        </p:spPr>
        <p:txBody>
          <a:bodyPr anchor="ctr">
            <a:normAutofit/>
          </a:bodyPr>
          <a:lstStyle/>
          <a:p>
            <a:r>
              <a:rPr lang="hr-HR" dirty="0"/>
              <a:t>3. Studeni</a:t>
            </a:r>
            <a:br>
              <a:rPr lang="hr-HR" dirty="0"/>
            </a:br>
            <a:br>
              <a:rPr lang="hr-HR" dirty="0"/>
            </a:br>
            <a:r>
              <a:rPr lang="hr-HR" dirty="0"/>
              <a:t>MEĐUNARODNI DAN </a:t>
            </a:r>
            <a:r>
              <a:rPr lang="hr-HR" dirty="0" err="1"/>
              <a:t>REZERVATa</a:t>
            </a:r>
            <a:r>
              <a:rPr lang="hr-HR" dirty="0"/>
              <a:t> BIOSFERE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902F5-EF62-A6C7-6AF4-F0D3433C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8221" y="1289889"/>
            <a:ext cx="2989891" cy="4278223"/>
          </a:xfrm>
        </p:spPr>
        <p:txBody>
          <a:bodyPr anchor="ctr">
            <a:normAutofit/>
          </a:bodyPr>
          <a:lstStyle/>
          <a:p>
            <a:pPr algn="l"/>
            <a:endParaRPr lang="hr-HR" dirty="0"/>
          </a:p>
          <a:p>
            <a:pPr algn="l"/>
            <a:r>
              <a:rPr lang="hr-HR" dirty="0"/>
              <a:t>Mia Grgurić, 7. c</a:t>
            </a:r>
          </a:p>
          <a:p>
            <a:pPr algn="l"/>
            <a:r>
              <a:rPr lang="hr-HR" dirty="0"/>
              <a:t>OŠ Bijaći</a:t>
            </a:r>
          </a:p>
          <a:p>
            <a:pPr algn="l"/>
            <a:r>
              <a:rPr lang="hr-HR" dirty="0"/>
              <a:t>Biološko ekološka grupa</a:t>
            </a:r>
          </a:p>
          <a:p>
            <a:pPr algn="l"/>
            <a:endParaRPr lang="hr-H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1AAD47-56AD-4EE6-A88C-981D060D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7811" y="2473325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2FCE-67E7-BE09-0E8D-15BFE7D5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latin typeface="+mn-lt"/>
              </a:rPr>
              <a:t>UVOD</a:t>
            </a:r>
            <a:r>
              <a:rPr lang="hr-HR" dirty="0"/>
              <a:t> </a:t>
            </a:r>
          </a:p>
        </p:txBody>
      </p:sp>
      <p:pic>
        <p:nvPicPr>
          <p:cNvPr id="1026" name="Picture 2" descr="Mura i Drava – prirodno blago Međimurja i Hrvatske | Terra-vita">
            <a:extLst>
              <a:ext uri="{FF2B5EF4-FFF2-40B4-BE49-F238E27FC236}">
                <a16:creationId xmlns:a16="http://schemas.microsoft.com/office/drawing/2014/main" id="{5BB1A0EB-1158-760F-AFE4-B09E4036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r="17627" b="1"/>
          <a:stretch>
            <a:fillRect/>
          </a:stretch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19FA-77F8-F7F8-2BC1-950778AE3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3" y="2096063"/>
            <a:ext cx="3586842" cy="39448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dirty="0"/>
              <a:t>Međunarodni dan rezervata biosfere obilježava se 3. studenoga, a taj je datum određen odlukom 41. zasjedanja Generalne konferencije UNESCO-a.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dirty="0"/>
              <a:t>Ovaj dan je važan zato što nas podsjeća koliko je važno čuvati prirodu i održavati ravnotežu u ekosustavima.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700" dirty="0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9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89ECDB83-D4E7-4EF2-8CF2-2AEF3B5D2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59F3D-DC14-1DE4-363A-14385F39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Što su rezervati biosfere?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ECED2811-7BC9-4D6A-B63A-929DA2470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3" cy="4021057"/>
          </a:xfrm>
          <a:prstGeom prst="rect">
            <a:avLst/>
          </a:prstGeom>
          <a:solidFill>
            <a:schemeClr val="tx1"/>
          </a:solidFill>
          <a:ln w="190500" cap="sq">
            <a:noFill/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inistarstvo gospodarstva - Rezervat biosfere Planina Velebit">
            <a:extLst>
              <a:ext uri="{FF2B5EF4-FFF2-40B4-BE49-F238E27FC236}">
                <a16:creationId xmlns:a16="http://schemas.microsoft.com/office/drawing/2014/main" id="{CC40CC98-9AFC-C7C5-E629-A8E904E29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r="11613" b="2"/>
          <a:stretch>
            <a:fillRect/>
          </a:stretch>
        </p:blipFill>
        <p:spPr bwMode="auto">
          <a:xfrm>
            <a:off x="978263" y="496111"/>
            <a:ext cx="4355653" cy="30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33655025-AD89-41BB-8BBD-7A729C675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29801"/>
            <a:ext cx="4901183" cy="2628199"/>
          </a:xfrm>
          <a:prstGeom prst="rect">
            <a:avLst/>
          </a:prstGeom>
          <a:solidFill>
            <a:schemeClr val="tx1"/>
          </a:solidFill>
          <a:ln w="190500" cap="sq">
            <a:noFill/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elebit 35 godina rezervat biosfere">
            <a:extLst>
              <a:ext uri="{FF2B5EF4-FFF2-40B4-BE49-F238E27FC236}">
                <a16:creationId xmlns:a16="http://schemas.microsoft.com/office/drawing/2014/main" id="{CEAD01C4-D642-0B5F-E105-2A011F3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3" r="-2" b="-2"/>
          <a:stretch>
            <a:fillRect/>
          </a:stretch>
        </p:blipFill>
        <p:spPr bwMode="auto">
          <a:xfrm>
            <a:off x="978263" y="4517167"/>
            <a:ext cx="4352544" cy="21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C4D5-4CCD-5820-B98E-9E43C755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72" y="2978638"/>
            <a:ext cx="5063457" cy="306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Rezervati biosfere su područja kopnenih i obalnih ekosustava s bogatom prirodom i biološkom raznolikošću.</a:t>
            </a:r>
          </a:p>
          <a:p>
            <a:pPr marL="0" indent="0">
              <a:buNone/>
            </a:pPr>
            <a:r>
              <a:rPr lang="hr-HR" dirty="0"/>
              <a:t>U njima se čuva priroda, ali i potiče održivi razvoj i suradnja s lokalnim zajednicama.</a:t>
            </a:r>
          </a:p>
        </p:txBody>
      </p:sp>
    </p:spTree>
    <p:extLst>
      <p:ext uri="{BB962C8B-B14F-4D97-AF65-F5344CB8AC3E}">
        <p14:creationId xmlns:p14="http://schemas.microsoft.com/office/powerpoint/2010/main" val="22645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8000"/>
                <a:satMod val="160000"/>
                <a:lumMod val="28000"/>
              </a:schemeClr>
              <a:schemeClr val="bg1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Bačko Podunavlje postalo novi UNESCO rezervat biosfere - Impuls Portal">
            <a:extLst>
              <a:ext uri="{FF2B5EF4-FFF2-40B4-BE49-F238E27FC236}">
                <a16:creationId xmlns:a16="http://schemas.microsoft.com/office/drawing/2014/main" id="{F4AC6F42-98DB-409E-27AB-8ACA3020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7964" b="1"/>
          <a:stretch>
            <a:fillRect/>
          </a:stretch>
        </p:blipFill>
        <p:spPr bwMode="auto">
          <a:xfrm>
            <a:off x="-3725" y="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94683-AFA7-6A0F-418B-7F093A40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445574"/>
            <a:ext cx="5612012" cy="1297626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CILJEVI REZERVATA BIOSFERE</a:t>
            </a:r>
            <a:endParaRPr lang="hr-HR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BD81F152-1CB8-4D45-901E-72392D690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371"/>
            <a:ext cx="4774377" cy="4901184"/>
          </a:xfrm>
          <a:prstGeom prst="rect">
            <a:avLst/>
          </a:prstGeom>
          <a:solidFill>
            <a:schemeClr val="tx1"/>
          </a:solidFill>
          <a:ln w="190500" cap="sq">
            <a:noFill/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rvatska ima drugi rezervat biosfere: UNESCO proglasio Muru-Dravu-Dunav u  Hrvatskoj i Mađarskoj svojom baštinom - Virovitičko-podravska županija">
            <a:extLst>
              <a:ext uri="{FF2B5EF4-FFF2-40B4-BE49-F238E27FC236}">
                <a16:creationId xmlns:a16="http://schemas.microsoft.com/office/drawing/2014/main" id="{CB3BA555-3DF6-2404-0859-8D9797B7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87" b="-1"/>
          <a:stretch>
            <a:fillRect/>
          </a:stretch>
        </p:blipFill>
        <p:spPr bwMode="auto">
          <a:xfrm>
            <a:off x="262646" y="1436127"/>
            <a:ext cx="4282891" cy="4415673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ECAB-B1BB-F44E-568E-4223ACC7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sz="1900" dirty="0"/>
              <a:t>Ciljevi su: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900" dirty="0"/>
              <a:t>- zaštita ugroženih vrsta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900" dirty="0"/>
              <a:t>- očuvanje ekosustava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900" dirty="0"/>
              <a:t>- obrazovanje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900" dirty="0"/>
              <a:t>- ravnoteža između čovjeka i prirode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900" dirty="0"/>
              <a:t>- istraživanje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900" dirty="0"/>
              <a:t>- razvoj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77978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ED61-5776-98EE-7FCF-59689041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</a:bodyPr>
          <a:lstStyle/>
          <a:p>
            <a:r>
              <a:rPr lang="hr-HR"/>
              <a:t>Planina velebit</a:t>
            </a:r>
            <a:endParaRPr lang="hr-HR" dirty="0"/>
          </a:p>
        </p:txBody>
      </p:sp>
      <p:pic>
        <p:nvPicPr>
          <p:cNvPr id="3076" name="Picture 4" descr="Park prirode Velebit | Hrvatska | Visit Croatia">
            <a:extLst>
              <a:ext uri="{FF2B5EF4-FFF2-40B4-BE49-F238E27FC236}">
                <a16:creationId xmlns:a16="http://schemas.microsoft.com/office/drawing/2014/main" id="{653DC7FA-939E-1C43-2B95-ECF2197C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r="25014" b="-1"/>
          <a:stretch>
            <a:fillRect/>
          </a:stretch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F1E0-841B-ACD2-EC77-329DF8967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4" y="2096064"/>
            <a:ext cx="4754022" cy="369513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dirty="0"/>
              <a:t>Planina Velebit je najstariji i najveći zaštićeni rezervat biosfere u Hrvatskoj.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dirty="0"/>
              <a:t>Rezervatom je proglašen je 1978. godine.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dirty="0">
                <a:effectLst/>
              </a:rPr>
              <a:t>S</a:t>
            </a:r>
            <a:r>
              <a:rPr lang="en-US" b="0" i="0" dirty="0">
                <a:effectLst/>
              </a:rPr>
              <a:t> </a:t>
            </a:r>
            <a:r>
              <a:rPr lang="hr-HR" dirty="0">
                <a:effectLst/>
              </a:rPr>
              <a:t>obzirom na </a:t>
            </a:r>
            <a:r>
              <a:rPr lang="hr-HR" b="0" i="0" dirty="0">
                <a:effectLst/>
              </a:rPr>
              <a:t>svoju</a:t>
            </a:r>
            <a:r>
              <a:rPr lang="en-US" b="0" i="0" dirty="0">
                <a:effectLst/>
              </a:rPr>
              <a:t> </a:t>
            </a:r>
            <a:r>
              <a:rPr lang="hr-HR" b="0" i="0" dirty="0">
                <a:effectLst/>
              </a:rPr>
              <a:t>veličinu </a:t>
            </a:r>
            <a:r>
              <a:rPr lang="en-US" b="0" i="0" dirty="0">
                <a:effectLst/>
              </a:rPr>
              <a:t>i </a:t>
            </a:r>
            <a:r>
              <a:rPr lang="hr-HR" b="0" i="0" dirty="0">
                <a:effectLst/>
              </a:rPr>
              <a:t>prirodne vrijednosti Velebit ispunjava sve funkcije </a:t>
            </a:r>
            <a:r>
              <a:rPr lang="hr-HR" dirty="0">
                <a:effectLst/>
              </a:rPr>
              <a:t>rezervata biosfere.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dirty="0">
                <a:effectLst/>
              </a:rPr>
              <a:t>Rezervat obuhvaća cijeli masiv planine.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dirty="0">
                <a:effectLst/>
              </a:rPr>
              <a:t>Zone su jezgra, zaštitna zona i prijelazna zona.</a:t>
            </a:r>
          </a:p>
          <a:p>
            <a:pPr marL="0" indent="0">
              <a:lnSpc>
                <a:spcPct val="110000"/>
              </a:lnSpc>
              <a:buNone/>
            </a:pPr>
            <a:endParaRPr lang="hr-HR" dirty="0">
              <a:effectLst/>
              <a:latin typeface="Lucida Grande"/>
            </a:endParaRPr>
          </a:p>
          <a:p>
            <a:pPr marL="0" indent="0">
              <a:lnSpc>
                <a:spcPct val="110000"/>
              </a:lnSpc>
              <a:buNone/>
            </a:pPr>
            <a:endParaRPr lang="hr-HR" dirty="0"/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4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0C11-020A-BDCE-0EBA-7843322B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>
            <a:normAutofit/>
          </a:bodyPr>
          <a:lstStyle/>
          <a:p>
            <a:r>
              <a:rPr lang="hr-HR" dirty="0"/>
              <a:t>MURA-DRAVA-DUNAV</a:t>
            </a:r>
          </a:p>
        </p:txBody>
      </p:sp>
      <p:pic>
        <p:nvPicPr>
          <p:cNvPr id="1028" name="Picture 4" descr="Jutarnji list - Ove godine proglašava se rezervat biosfere Mura-Drava-Dunav:  'Ovo je Europska Amazona'">
            <a:extLst>
              <a:ext uri="{FF2B5EF4-FFF2-40B4-BE49-F238E27FC236}">
                <a16:creationId xmlns:a16="http://schemas.microsoft.com/office/drawing/2014/main" id="{15F368DC-3472-6B3C-80CA-ADD2E8DE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r="21696"/>
          <a:stretch>
            <a:fillRect/>
          </a:stretch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45026-EC2D-5AAB-4FED-FACA4DB0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4" y="1935921"/>
            <a:ext cx="4754022" cy="442596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sz="1900" dirty="0"/>
              <a:t>Rezervat biosfere Mura-Drava-Dunav je prvi u svijetu proglašen rezervat biosfere koji se proteže kroz 5 država.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UNESCO ga je proglasio 2021. godine kao prvi petodržavni rezervat biosfere u svijetu.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1900" dirty="0"/>
              <a:t>Predstavlja najveće zaštićeno riječno područje u Europi koje se proteže na gotovo milijun hektara i 700 kilometara riječnog toka.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Važa</a:t>
            </a:r>
            <a:r>
              <a:rPr lang="hr-HR" sz="1900" dirty="0"/>
              <a:t>n je za raznolikost biljnih i životinjskih vrsta.</a:t>
            </a:r>
            <a:endParaRPr kumimoji="0" lang="hr-HR" sz="1900" b="0" i="0" u="none" strike="noStrike" kern="1200" cap="none" spc="0" normalizeH="0" baseline="0" noProof="0" dirty="0">
              <a:ln>
                <a:noFill/>
              </a:ln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0" indent="0">
              <a:lnSpc>
                <a:spcPct val="110000"/>
              </a:lnSpc>
              <a:buNone/>
            </a:pPr>
            <a:endParaRPr lang="hr-HR" sz="1900" dirty="0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63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glašen 1. pentalateralni Rezervat biosfere u svijetu Mura – Drava –  Dunav pod zaštitom UNESCO-a - Virovitičko-podravska županija">
            <a:extLst>
              <a:ext uri="{FF2B5EF4-FFF2-40B4-BE49-F238E27FC236}">
                <a16:creationId xmlns:a16="http://schemas.microsoft.com/office/drawing/2014/main" id="{E07422C9-6F4D-2AA4-7204-D9195509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2866"/>
          <a:stretch>
            <a:fillRect/>
          </a:stretch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E40ED-B415-465E-5EA4-6C9560B3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ZANIMLJIVOSTI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16CA-BB7D-648D-9F89-B3038948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Rezervati biosfere štite najbogatije i najosjetljivije ekosustave na planeti, čuvaji ključni dio globalnog biodiverziteta, te služe kao centri za učenje.</a:t>
            </a:r>
          </a:p>
          <a:p>
            <a:pPr marL="0" indent="0">
              <a:buNone/>
            </a:pPr>
            <a:r>
              <a:rPr lang="hr-HR" dirty="0"/>
              <a:t>Razlikuju se od nacionalnih parkova zato što uključuju ljudske aktivnosti i razvoj.</a:t>
            </a:r>
          </a:p>
          <a:p>
            <a:pPr marL="0" indent="0">
              <a:buNone/>
            </a:pPr>
            <a:r>
              <a:rPr lang="hr-HR" dirty="0"/>
              <a:t>Svaki rezervat ima tri sloja: strogo zaštićena jezgra, tampon zona i prijelazna zona.</a:t>
            </a:r>
          </a:p>
          <a:p>
            <a:pPr marL="0" indent="0">
              <a:buNone/>
            </a:pPr>
            <a:r>
              <a:rPr lang="hr-HR" dirty="0"/>
              <a:t>U svijetu postoji 727 rezervata biosfere u 131 zemlji.</a:t>
            </a:r>
          </a:p>
          <a:p>
            <a:pPr marL="0" indent="0">
              <a:buNone/>
            </a:pPr>
            <a:r>
              <a:rPr lang="hr-HR" dirty="0"/>
              <a:t>U njima živi oko 250 milijuna ljudi.</a:t>
            </a:r>
          </a:p>
          <a:p>
            <a:pPr marL="0" indent="0">
              <a:buNone/>
            </a:pPr>
            <a:r>
              <a:rPr lang="hr-HR" dirty="0"/>
              <a:t>U Hrvatskoj ih ima 2. </a:t>
            </a:r>
          </a:p>
        </p:txBody>
      </p:sp>
    </p:spTree>
    <p:extLst>
      <p:ext uri="{BB962C8B-B14F-4D97-AF65-F5344CB8AC3E}">
        <p14:creationId xmlns:p14="http://schemas.microsoft.com/office/powerpoint/2010/main" val="189166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251EAF-C439-AC2C-6F45-F9B4A16A2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92" y="117162"/>
            <a:ext cx="4334943" cy="2888833"/>
          </a:xfrm>
          <a:prstGeom prst="rect">
            <a:avLst/>
          </a:prstGeom>
        </p:spPr>
      </p:pic>
      <p:pic>
        <p:nvPicPr>
          <p:cNvPr id="3074" name="Picture 2" descr="UNESCO proširio rezervat biosfere Galapagosa na morski dio arhipelaga -  Impuls Portal">
            <a:extLst>
              <a:ext uri="{FF2B5EF4-FFF2-40B4-BE49-F238E27FC236}">
                <a16:creationId xmlns:a16="http://schemas.microsoft.com/office/drawing/2014/main" id="{40A088B3-ACF4-A90A-707C-563B8913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86" y="110253"/>
            <a:ext cx="4334943" cy="28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1FC876-6EFC-7C0A-64BA-C6B1840AEC65}"/>
              </a:ext>
            </a:extLst>
          </p:cNvPr>
          <p:cNvSpPr txBox="1"/>
          <p:nvPr/>
        </p:nvSpPr>
        <p:spPr>
          <a:xfrm>
            <a:off x="6422885" y="3103124"/>
            <a:ext cx="433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Galapagosa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F29E7-B8D7-2350-94A8-6AC9D0603439}"/>
              </a:ext>
            </a:extLst>
          </p:cNvPr>
          <p:cNvSpPr txBox="1"/>
          <p:nvPr/>
        </p:nvSpPr>
        <p:spPr>
          <a:xfrm>
            <a:off x="327491" y="3103124"/>
            <a:ext cx="433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Mura-Drava-Dunav</a:t>
            </a:r>
          </a:p>
        </p:txBody>
      </p:sp>
      <p:pic>
        <p:nvPicPr>
          <p:cNvPr id="3076" name="Picture 4" descr="Prekogranični rezervat biosfere Julijske Alpe: prirodno blago">
            <a:extLst>
              <a:ext uri="{FF2B5EF4-FFF2-40B4-BE49-F238E27FC236}">
                <a16:creationId xmlns:a16="http://schemas.microsoft.com/office/drawing/2014/main" id="{CE8B2086-539E-2821-6208-83BBD0831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1" y="3569585"/>
            <a:ext cx="4829229" cy="27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299478-DF9B-D43C-F330-FAEFABFE2D99}"/>
              </a:ext>
            </a:extLst>
          </p:cNvPr>
          <p:cNvSpPr txBox="1"/>
          <p:nvPr/>
        </p:nvSpPr>
        <p:spPr>
          <a:xfrm>
            <a:off x="327491" y="6375959"/>
            <a:ext cx="482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Julijske Alpe</a:t>
            </a:r>
          </a:p>
        </p:txBody>
      </p:sp>
      <p:pic>
        <p:nvPicPr>
          <p:cNvPr id="3078" name="Picture 6" descr="Istražite biosferu">
            <a:extLst>
              <a:ext uri="{FF2B5EF4-FFF2-40B4-BE49-F238E27FC236}">
                <a16:creationId xmlns:a16="http://schemas.microsoft.com/office/drawing/2014/main" id="{F468A43D-1D38-EB4E-AAC6-58CC5ED91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86" y="3569585"/>
            <a:ext cx="4063868" cy="27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4E0130-8DBD-19BE-14D6-AF4941FE84E2}"/>
              </a:ext>
            </a:extLst>
          </p:cNvPr>
          <p:cNvSpPr txBox="1"/>
          <p:nvPr/>
        </p:nvSpPr>
        <p:spPr>
          <a:xfrm>
            <a:off x="6542787" y="6375959"/>
            <a:ext cx="406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Kerry</a:t>
            </a:r>
          </a:p>
        </p:txBody>
      </p:sp>
    </p:spTree>
    <p:extLst>
      <p:ext uri="{BB962C8B-B14F-4D97-AF65-F5344CB8AC3E}">
        <p14:creationId xmlns:p14="http://schemas.microsoft.com/office/powerpoint/2010/main" val="343285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002CD-3D23-817F-13BF-ECDEA44C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Zaključak</a:t>
            </a:r>
          </a:p>
        </p:txBody>
      </p:sp>
      <p:pic>
        <p:nvPicPr>
          <p:cNvPr id="4098" name="Picture 2" descr="Obljetnica proglašenja Velebita svjetskim rezervatom biosfere | LIKA ONLINE  - Najposjećeniji lički portal">
            <a:extLst>
              <a:ext uri="{FF2B5EF4-FFF2-40B4-BE49-F238E27FC236}">
                <a16:creationId xmlns:a16="http://schemas.microsoft.com/office/drawing/2014/main" id="{FB6337D2-695A-113C-31B3-90BCF9026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r="25333" b="2"/>
          <a:stretch>
            <a:fillRect/>
          </a:stretch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0CE98-22D6-D961-9CCE-F604FBDC6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dirty="0"/>
              <a:t>Međunarodni dan rezervata biosfere nas podsjeća da je priroda naš dom.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dirty="0"/>
              <a:t>Najvažnija točka je pronalaženje ravnoteže između očuvanja biološke raznolikosti i održivog razvoja ljudske zajednice.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dirty="0"/>
              <a:t>Rezervati biosfere su dokaz da je suživot čovjeka i prirode nužan za zajednički dobrobit i stvaranje bolje budućnosti.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dirty="0"/>
              <a:t> </a:t>
            </a:r>
          </a:p>
        </p:txBody>
      </p:sp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29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2057</TotalTime>
  <Words>370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Lucida Grande</vt:lpstr>
      <vt:lpstr>Rockwell</vt:lpstr>
      <vt:lpstr>Damask</vt:lpstr>
      <vt:lpstr>3. Studeni  MEĐUNARODNI DAN REZERVATa BIOSFERE</vt:lpstr>
      <vt:lpstr>UVOD </vt:lpstr>
      <vt:lpstr>Što su rezervati biosfere?</vt:lpstr>
      <vt:lpstr>CILJEVI REZERVATA BIOSFERE</vt:lpstr>
      <vt:lpstr>Planina velebit</vt:lpstr>
      <vt:lpstr>MURA-DRAVA-DUNAV</vt:lpstr>
      <vt:lpstr>ZANIMLJIVOSTI</vt:lpstr>
      <vt:lpstr>PowerPoint Presentation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Matija Grguric</dc:creator>
  <cp:lastModifiedBy>Katarina Lukas</cp:lastModifiedBy>
  <cp:revision>25</cp:revision>
  <dcterms:created xsi:type="dcterms:W3CDTF">2025-10-23T07:46:00Z</dcterms:created>
  <dcterms:modified xsi:type="dcterms:W3CDTF">2025-11-03T08:10:08Z</dcterms:modified>
</cp:coreProperties>
</file>