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3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5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9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52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2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06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4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7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4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7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5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5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6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7F1D-9A7C-4924-9F18-FCC8C89F9035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815E91-0184-41F3-8DA5-46F9041239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hr/krajolici/suma/drvo-priroda-krajolik-snijeg-list-hladno-mraz-okoli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213/fwd__bubble_hand_drawn-by-rejon-17766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kologija – Vijesti – Logično">
            <a:extLst>
              <a:ext uri="{FF2B5EF4-FFF2-40B4-BE49-F238E27FC236}">
                <a16:creationId xmlns:a16="http://schemas.microsoft.com/office/drawing/2014/main" id="{CF70C593-DE4C-5BF7-DDA9-D692975EB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r="17522" b="909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F38F6-6BF4-F78B-B07D-899E32A6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680720"/>
            <a:ext cx="4373037" cy="30175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28. 2. </a:t>
            </a:r>
            <a:r>
              <a:rPr lang="en-GB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znanosti</a:t>
            </a: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okolišu</a:t>
            </a:r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B3E44-8F93-6D30-1FA5-7E5D0CC44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836160"/>
            <a:ext cx="3893440" cy="14325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Članica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biološko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ekološke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Emili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Pavić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6. 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OŠ BIJAĆI</a:t>
            </a:r>
          </a:p>
          <a:p>
            <a:pPr>
              <a:lnSpc>
                <a:spcPct val="90000"/>
              </a:lnSpc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Š.g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2024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/2025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CA73-AAC3-5F1B-CBB2-1A0AB1D0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                   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okoliš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52B1-7817-3DA7-AD73-7EB62827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1158241"/>
            <a:ext cx="2934714" cy="4883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Okoliš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prirodno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stvoreno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okruženje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čovjek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bića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Okoliš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litosferu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biosferu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pedosferu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hidrosferu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atmosferu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materijalna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dobra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kulturnu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baštinu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stvorio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čovjek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forest with fallen tree&#10;&#10;Description automatically generated">
            <a:extLst>
              <a:ext uri="{FF2B5EF4-FFF2-40B4-BE49-F238E27FC236}">
                <a16:creationId xmlns:a16="http://schemas.microsoft.com/office/drawing/2014/main" id="{34F763D7-C88F-8ECE-87A4-A15533D4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54" r="2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607D-414E-A28E-2447-A195A56A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410113"/>
            <a:ext cx="4709313" cy="1416214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Znanost</a:t>
            </a:r>
            <a:r>
              <a:rPr lang="en-GB" sz="2800" dirty="0"/>
              <a:t> o </a:t>
            </a:r>
            <a:r>
              <a:rPr lang="en-GB" sz="2800" dirty="0" err="1"/>
              <a:t>okolišu</a:t>
            </a:r>
            <a:r>
              <a:rPr lang="hr-HR" sz="2800" dirty="0"/>
              <a:t>  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EKOLOGIJA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A949B-50BF-09BE-FB90-2B8CB2087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1" y="1410113"/>
            <a:ext cx="4513541" cy="463124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800" dirty="0">
                <a:solidFill>
                  <a:srgbClr val="92D050"/>
                </a:solidFill>
              </a:rPr>
              <a:t>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039ED-AAE2-405F-AB8A-D9228930F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3773978"/>
            <a:ext cx="4393430" cy="2103358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znanost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bavi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znanstvenim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istraživanjima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proučavanjem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okoliša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ue and white earth with green arrows around it&#10;&#10;Description automatically generated">
            <a:extLst>
              <a:ext uri="{FF2B5EF4-FFF2-40B4-BE49-F238E27FC236}">
                <a16:creationId xmlns:a16="http://schemas.microsoft.com/office/drawing/2014/main" id="{713758DD-4593-30F0-2B1F-2A87A2D1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2400" y="1465757"/>
            <a:ext cx="3152706" cy="33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pic>
        <p:nvPicPr>
          <p:cNvPr id="3" name="Picture 2" descr="Ekologija - Patogu pirkti">
            <a:extLst>
              <a:ext uri="{FF2B5EF4-FFF2-40B4-BE49-F238E27FC236}">
                <a16:creationId xmlns:a16="http://schemas.microsoft.com/office/drawing/2014/main" id="{F4878032-A5E5-FB34-AD9D-1D50D34C7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9091" r="45414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8ABCD-4AE6-84EA-A4F2-5D171E8E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-171027"/>
            <a:ext cx="3887839" cy="686646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Zaštita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okoliša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skup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odgovarajućih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mjera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sprječavanje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onečišćenja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zagađenja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okoliša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sprječavanje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nastanka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šteta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smanjivanje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otklanjanje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šteta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nanesenih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okolišu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povrat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okoliša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nastanka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štete</a:t>
            </a:r>
            <a:b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vaki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poremećaj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količine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određenih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kemijskih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bioloških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tvari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fizikalnih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osobina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prirodnih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vrijednosti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određenim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kemijskim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fizikalnim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biološkim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vratiti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prvobitno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 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onečišćenje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zagađenje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trajan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sastava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osobina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okoliša</a:t>
            </a:r>
            <a:b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onečišćenja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svega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ljudske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b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onečišćeni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zrak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obradivo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tlo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2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369D5-8A3D-25FB-A77D-A346E31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važan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A9A05-5008-52D7-5F64-A310EA477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442720"/>
            <a:ext cx="8596668" cy="50088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Obilježavanjem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potaknuti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preuzmu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odgovornost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očuvanje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planeta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posebice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zaštićenih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“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Zapovijedi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ekoturizma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Poštuj krhkost zemlje. Shvati da, ne pomogneš li njihovom očuvanju, jedinstvena i lijepa odredišta možda neće više postojati za buduće naraštaje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sobom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ostavi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otiske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stopala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sobom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odnesi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fotografije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piši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grafite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Ne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ostavljaj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smeće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Ne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suvenire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s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povijesnih i lokaliteta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nacionalnih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prirodnih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parkova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osmislio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putovanje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obavijesti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o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zemljopisu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običajima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područja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posjećuješ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Slušaj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domaće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podržavaj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zaštitare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Poštuj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privatnost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dostojanstvo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kupuj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proizvode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izrađene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ugroženih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biljaka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životinja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od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kornjačevine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životinjske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kože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perja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sl.)</a:t>
            </a: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621464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0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2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3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4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E664E75-9BC2-ABA6-1D6C-B0C518D2D344}"/>
              </a:ext>
            </a:extLst>
          </p:cNvPr>
          <p:cNvSpPr txBox="1"/>
          <p:nvPr/>
        </p:nvSpPr>
        <p:spPr>
          <a:xfrm>
            <a:off x="685166" y="904240"/>
            <a:ext cx="4191633" cy="5303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Uvijek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slijedi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zacrtane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putove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uznemiravaj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životinje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biljke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uništavaj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njihova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prirodna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staništa</a:t>
            </a: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Obavijesti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o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programima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žele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očuvati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prirodu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okoliš</a:t>
            </a: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god je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hodaj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pješice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javni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prijevoz</a:t>
            </a: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Podržavaj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hotele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avionske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kompanije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odmarališta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brodske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kompanije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turističke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agencije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unapređuju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štednju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energije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okoliša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čuvaju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kvalitetu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zrak</a:t>
            </a: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" name="Picture 5" descr="Екологија – Шестар">
            <a:extLst>
              <a:ext uri="{FF2B5EF4-FFF2-40B4-BE49-F238E27FC236}">
                <a16:creationId xmlns:a16="http://schemas.microsoft.com/office/drawing/2014/main" id="{FE934831-3AA4-110A-DF96-81AB12487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600" y="1715362"/>
            <a:ext cx="4480560" cy="3268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59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4126D-BB57-2079-1DC9-BFBDCB28CA99}"/>
              </a:ext>
            </a:extLst>
          </p:cNvPr>
          <p:cNvSpPr txBox="1"/>
          <p:nvPr/>
        </p:nvSpPr>
        <p:spPr>
          <a:xfrm>
            <a:off x="4955458" y="2290916"/>
            <a:ext cx="383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KRAJ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5E2B9-4A37-4351-40B0-9EABD927A5D4}"/>
              </a:ext>
            </a:extLst>
          </p:cNvPr>
          <p:cNvSpPr txBox="1"/>
          <p:nvPr/>
        </p:nvSpPr>
        <p:spPr>
          <a:xfrm>
            <a:off x="4842387" y="3808025"/>
            <a:ext cx="250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92D050"/>
                </a:solidFill>
              </a:rPr>
              <a:t>Hvala</a:t>
            </a:r>
            <a:r>
              <a:rPr lang="en-GB" sz="2400" dirty="0">
                <a:solidFill>
                  <a:srgbClr val="92D050"/>
                </a:solidFill>
              </a:rPr>
              <a:t> </a:t>
            </a:r>
            <a:r>
              <a:rPr lang="en-GB" sz="2400" dirty="0" err="1">
                <a:solidFill>
                  <a:srgbClr val="92D050"/>
                </a:solidFill>
              </a:rPr>
              <a:t>na</a:t>
            </a:r>
            <a:r>
              <a:rPr lang="en-GB" sz="2400" dirty="0">
                <a:solidFill>
                  <a:srgbClr val="92D050"/>
                </a:solidFill>
              </a:rPr>
              <a:t> </a:t>
            </a:r>
            <a:r>
              <a:rPr lang="en-GB" sz="2400" dirty="0" err="1">
                <a:solidFill>
                  <a:srgbClr val="92D050"/>
                </a:solidFill>
              </a:rPr>
              <a:t>pažnji</a:t>
            </a:r>
            <a:r>
              <a:rPr lang="en-GB" sz="2400" dirty="0">
                <a:solidFill>
                  <a:srgbClr val="92D05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28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404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Trebuchet MS</vt:lpstr>
      <vt:lpstr>Wingdings</vt:lpstr>
      <vt:lpstr>Wingdings 3</vt:lpstr>
      <vt:lpstr>Facet</vt:lpstr>
      <vt:lpstr>28. 2. Nacionalni dan znanosti o okolišu</vt:lpstr>
      <vt:lpstr>                    Što je okoliš?</vt:lpstr>
      <vt:lpstr>Znanost o okolišu    EKOLOGIJA</vt:lpstr>
      <vt:lpstr>Zaštita okoliša  - je skup odgovarajućih aktivnosti i mjera kojima je cilj sprječavanje onečišćenja i zagađenja okoliša, sprječavanje nastanka šteta, smanjivanje i/ili otklanjanje šteta nanesenih okolišu te povrat okoliša u stanje prije nastanka štete  - svaki poremećaj količine određenih kemijskih ili bioloških tvari ili fizikalnih osobina od prirodnih vrijednosti, a koja se može određenim kemijskim, fizikalnim ili biološkim putem vratiti u prvobitno stanje naziva se onečišćenje, dok zagađenje predstavlja trajan oblik promjene sastava i osobina okoliša - onečišćenja su rezultat prije svega ljudske aktivnosti - onečišćeni mogu biti zrak, voda i obradivo tlo</vt:lpstr>
      <vt:lpstr>Zašto je ovaj dan važan?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 Pavić</dc:creator>
  <cp:lastModifiedBy>Katarina Lukas</cp:lastModifiedBy>
  <cp:revision>10</cp:revision>
  <dcterms:created xsi:type="dcterms:W3CDTF">2025-01-18T10:10:22Z</dcterms:created>
  <dcterms:modified xsi:type="dcterms:W3CDTF">2025-02-11T10:37:31Z</dcterms:modified>
</cp:coreProperties>
</file>