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24"/>
  </p:notesMasterIdLst>
  <p:sldIdLst>
    <p:sldId id="348" r:id="rId4"/>
    <p:sldId id="347" r:id="rId5"/>
    <p:sldId id="367" r:id="rId6"/>
    <p:sldId id="356" r:id="rId7"/>
    <p:sldId id="358" r:id="rId8"/>
    <p:sldId id="359" r:id="rId9"/>
    <p:sldId id="362" r:id="rId10"/>
    <p:sldId id="364" r:id="rId11"/>
    <p:sldId id="368" r:id="rId12"/>
    <p:sldId id="366" r:id="rId13"/>
    <p:sldId id="365" r:id="rId14"/>
    <p:sldId id="369" r:id="rId15"/>
    <p:sldId id="371" r:id="rId16"/>
    <p:sldId id="372" r:id="rId17"/>
    <p:sldId id="370" r:id="rId18"/>
    <p:sldId id="373" r:id="rId19"/>
    <p:sldId id="374" r:id="rId20"/>
    <p:sldId id="375" r:id="rId21"/>
    <p:sldId id="325" r:id="rId22"/>
    <p:sldId id="346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E8E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rednji stil 2 - Isticanj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202" autoAdjust="0"/>
    <p:restoredTop sz="94660"/>
  </p:normalViewPr>
  <p:slideViewPr>
    <p:cSldViewPr snapToGrid="0" showGuides="1">
      <p:cViewPr varScale="1">
        <p:scale>
          <a:sx n="84" d="100"/>
          <a:sy n="84" d="100"/>
        </p:scale>
        <p:origin x="437" y="82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10/13/2023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96A8C094-CB00-443F-856E-6111688E7E76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3567065"/>
            <a:ext cx="12192000" cy="329093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3FACD69-BCC8-4A51-928A-A8276889CAEF}"/>
              </a:ext>
            </a:extLst>
          </p:cNvPr>
          <p:cNvSpPr/>
          <p:nvPr userDrawn="1"/>
        </p:nvSpPr>
        <p:spPr>
          <a:xfrm>
            <a:off x="0" y="3463090"/>
            <a:ext cx="12192000" cy="1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2C6B0DFC-1039-495D-8F3C-E6DB8A677F9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"/>
            <a:ext cx="12192002" cy="37603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C1437342-4AAD-4065-B021-432B3D8C68CF}"/>
              </a:ext>
            </a:extLst>
          </p:cNvPr>
          <p:cNvGrpSpPr/>
          <p:nvPr userDrawn="1"/>
        </p:nvGrpSpPr>
        <p:grpSpPr>
          <a:xfrm>
            <a:off x="4484680" y="2679371"/>
            <a:ext cx="2029599" cy="3505672"/>
            <a:chOff x="1438761" y="2033015"/>
            <a:chExt cx="1980000" cy="3420000"/>
          </a:xfrm>
        </p:grpSpPr>
        <p:sp>
          <p:nvSpPr>
            <p:cNvPr id="3" name="Rounded Rectangle 41">
              <a:extLst>
                <a:ext uri="{FF2B5EF4-FFF2-40B4-BE49-F238E27FC236}">
                  <a16:creationId xmlns:a16="http://schemas.microsoft.com/office/drawing/2014/main" id="{1AC72540-6991-4FC9-92BE-D47A729E2BD3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" name="Rectangle 42">
              <a:extLst>
                <a:ext uri="{FF2B5EF4-FFF2-40B4-BE49-F238E27FC236}">
                  <a16:creationId xmlns:a16="http://schemas.microsoft.com/office/drawing/2014/main" id="{850DCCD1-8058-42A2-8AF2-D626EF7C1F8A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5F78D6D5-0F49-435F-9F3F-92FCB5A33A8A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6" name="Oval 44">
                <a:extLst>
                  <a:ext uri="{FF2B5EF4-FFF2-40B4-BE49-F238E27FC236}">
                    <a16:creationId xmlns:a16="http://schemas.microsoft.com/office/drawing/2014/main" id="{2D17DFFD-2B67-40BF-BD4E-AD2EA621D117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" name="Rounded Rectangle 45">
                <a:extLst>
                  <a:ext uri="{FF2B5EF4-FFF2-40B4-BE49-F238E27FC236}">
                    <a16:creationId xmlns:a16="http://schemas.microsoft.com/office/drawing/2014/main" id="{213E1FA9-E935-4A7B-99D8-21599EC06407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791A255F-72F6-471A-A665-C6F43C16B348}"/>
              </a:ext>
            </a:extLst>
          </p:cNvPr>
          <p:cNvGrpSpPr/>
          <p:nvPr userDrawn="1"/>
        </p:nvGrpSpPr>
        <p:grpSpPr>
          <a:xfrm>
            <a:off x="6976147" y="2717584"/>
            <a:ext cx="2029599" cy="3505672"/>
            <a:chOff x="1438761" y="2033015"/>
            <a:chExt cx="1980000" cy="3420000"/>
          </a:xfrm>
        </p:grpSpPr>
        <p:sp>
          <p:nvSpPr>
            <p:cNvPr id="9" name="Rounded Rectangle 41">
              <a:extLst>
                <a:ext uri="{FF2B5EF4-FFF2-40B4-BE49-F238E27FC236}">
                  <a16:creationId xmlns:a16="http://schemas.microsoft.com/office/drawing/2014/main" id="{16EDA227-0DEF-4F3E-B4C0-6E0411B6737F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42">
              <a:extLst>
                <a:ext uri="{FF2B5EF4-FFF2-40B4-BE49-F238E27FC236}">
                  <a16:creationId xmlns:a16="http://schemas.microsoft.com/office/drawing/2014/main" id="{E29776C8-7281-4534-8A06-6A087A56BD54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1" name="Group 6">
              <a:extLst>
                <a:ext uri="{FF2B5EF4-FFF2-40B4-BE49-F238E27FC236}">
                  <a16:creationId xmlns:a16="http://schemas.microsoft.com/office/drawing/2014/main" id="{C7EC6806-DC3F-4279-AB0E-702DB65522A0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12" name="Oval 44">
                <a:extLst>
                  <a:ext uri="{FF2B5EF4-FFF2-40B4-BE49-F238E27FC236}">
                    <a16:creationId xmlns:a16="http://schemas.microsoft.com/office/drawing/2014/main" id="{F0BC878E-0393-4F8A-847E-1FFF2B3A6F8C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ounded Rectangle 45">
                <a:extLst>
                  <a:ext uri="{FF2B5EF4-FFF2-40B4-BE49-F238E27FC236}">
                    <a16:creationId xmlns:a16="http://schemas.microsoft.com/office/drawing/2014/main" id="{AF68E93E-B3A4-4FB4-8136-E2AF9E8E9009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4" name="Group 5">
            <a:extLst>
              <a:ext uri="{FF2B5EF4-FFF2-40B4-BE49-F238E27FC236}">
                <a16:creationId xmlns:a16="http://schemas.microsoft.com/office/drawing/2014/main" id="{85A0A981-BFFD-478C-BE78-EF62DFC20D4A}"/>
              </a:ext>
            </a:extLst>
          </p:cNvPr>
          <p:cNvGrpSpPr/>
          <p:nvPr userDrawn="1"/>
        </p:nvGrpSpPr>
        <p:grpSpPr>
          <a:xfrm>
            <a:off x="9467615" y="2727858"/>
            <a:ext cx="2029599" cy="3505672"/>
            <a:chOff x="1438761" y="2033015"/>
            <a:chExt cx="1980000" cy="3420000"/>
          </a:xfrm>
        </p:grpSpPr>
        <p:sp>
          <p:nvSpPr>
            <p:cNvPr id="15" name="Rounded Rectangle 41">
              <a:extLst>
                <a:ext uri="{FF2B5EF4-FFF2-40B4-BE49-F238E27FC236}">
                  <a16:creationId xmlns:a16="http://schemas.microsoft.com/office/drawing/2014/main" id="{5301B2B1-E6B2-4CAA-90B5-32945916C4EF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Rectangle 42">
              <a:extLst>
                <a:ext uri="{FF2B5EF4-FFF2-40B4-BE49-F238E27FC236}">
                  <a16:creationId xmlns:a16="http://schemas.microsoft.com/office/drawing/2014/main" id="{98E8AE6E-9F27-49BA-BF78-FD704211F7DE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7" name="Group 6">
              <a:extLst>
                <a:ext uri="{FF2B5EF4-FFF2-40B4-BE49-F238E27FC236}">
                  <a16:creationId xmlns:a16="http://schemas.microsoft.com/office/drawing/2014/main" id="{6C658463-591E-4133-90A9-DC8E327A9D83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18" name="Oval 44">
                <a:extLst>
                  <a:ext uri="{FF2B5EF4-FFF2-40B4-BE49-F238E27FC236}">
                    <a16:creationId xmlns:a16="http://schemas.microsoft.com/office/drawing/2014/main" id="{247AB6D7-90B0-4608-B64A-7506BBD6624D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ounded Rectangle 45">
                <a:extLst>
                  <a:ext uri="{FF2B5EF4-FFF2-40B4-BE49-F238E27FC236}">
                    <a16:creationId xmlns:a16="http://schemas.microsoft.com/office/drawing/2014/main" id="{4E7F4089-60C9-4EC1-B17C-C3CE5A555D72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BE8E9D92-4CE1-47D2-A809-9E8B6FB57C7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602823" y="3009935"/>
            <a:ext cx="1797978" cy="2794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C588106A-2CF3-48D0-9AA0-96C3A18A94C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094290" y="3009935"/>
            <a:ext cx="1797978" cy="2794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658D9AD7-4610-4974-9F90-635DC1891B81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585758" y="3009935"/>
            <a:ext cx="1797978" cy="2794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6">
            <a:extLst>
              <a:ext uri="{FF2B5EF4-FFF2-40B4-BE49-F238E27FC236}">
                <a16:creationId xmlns:a16="http://schemas.microsoft.com/office/drawing/2014/main" id="{38004867-5566-4A48-8987-60D94ADF1FA2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A5FB060-C4E2-4B67-AE6B-A21032F70DA5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CD053A10-5BCF-4B0A-81B6-7659F3B13AB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2000" y="1582965"/>
            <a:ext cx="3200400" cy="462733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8918BA6-5866-4567-84E9-754B61F3D1B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743912" y="558205"/>
            <a:ext cx="4487992" cy="2510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5B72749-C880-48DE-80E3-21B3B7C1BB1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423925" y="546208"/>
            <a:ext cx="3168352" cy="57717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9FF8990-F6EC-4C2E-B65A-729967260F1B}"/>
              </a:ext>
            </a:extLst>
          </p:cNvPr>
          <p:cNvGrpSpPr/>
          <p:nvPr userDrawn="1"/>
        </p:nvGrpSpPr>
        <p:grpSpPr>
          <a:xfrm>
            <a:off x="708173" y="1837593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BA534EC4-50E0-4908-9103-968D3764391C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3D152EA-393E-40E6-A577-EBDC7E02C6E6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AE41396-59B7-4111-B9F1-16C71A9557E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4937534-CC74-470C-BA81-D58C912DA66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5D12A6-B9D5-48C2-B915-9AC7DA37CCE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08EA481-CCF4-48A2-8170-4589385879F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B962AE34-3846-4C77-B676-BF63303B272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3C76E991-D98B-4424-8898-AB98CF5E82F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42FDEFA-6525-40B5-BC77-DF37CB758BDC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86D492AC-8BDF-4901-BF8A-657BD00CE6B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2D44DD40-A334-4331-9A64-1579C194CAA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634782-405F-42A3-951D-11363B20EE6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D11FB5D1-6034-4D83-A029-B1D1606432C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28453" y="2011350"/>
            <a:ext cx="3849189" cy="2316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C91F5BA-6D8E-4BF0-B672-70F38251D51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9" r:id="rId15"/>
    <p:sldLayoutId id="2147483687" r:id="rId16"/>
    <p:sldLayoutId id="2147483688" r:id="rId17"/>
    <p:sldLayoutId id="2147483671" r:id="rId18"/>
    <p:sldLayoutId id="214748367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6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ame 6">
            <a:extLst>
              <a:ext uri="{FF2B5EF4-FFF2-40B4-BE49-F238E27FC236}">
                <a16:creationId xmlns:a16="http://schemas.microsoft.com/office/drawing/2014/main" id="{DE5B1BB3-E933-4C88-B28A-4458CE2B8B3A}"/>
              </a:ext>
            </a:extLst>
          </p:cNvPr>
          <p:cNvSpPr/>
          <p:nvPr/>
        </p:nvSpPr>
        <p:spPr>
          <a:xfrm>
            <a:off x="330314" y="1251377"/>
            <a:ext cx="11519209" cy="4103650"/>
          </a:xfrm>
          <a:prstGeom prst="frame">
            <a:avLst>
              <a:gd name="adj1" fmla="val 2631"/>
            </a:avLst>
          </a:prstGeom>
          <a:solidFill>
            <a:schemeClr val="bg1"/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825190" y="1674161"/>
            <a:ext cx="10995102" cy="1629041"/>
            <a:chOff x="3281829" y="963967"/>
            <a:chExt cx="9701560" cy="162904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3281829" y="963967"/>
              <a:ext cx="9701560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5400" dirty="0" smtClean="0">
                  <a:pattFill prst="pct5">
                    <a:fgClr>
                      <a:schemeClr val="accent1"/>
                    </a:fgClr>
                    <a:bgClr>
                      <a:schemeClr val="bg1"/>
                    </a:bgClr>
                  </a:pattFill>
                  <a:latin typeface="Comic Sans MS" panose="030F0702030302020204" pitchFamily="66" charset="0"/>
                  <a:cs typeface="Arial" pitchFamily="34" charset="0"/>
                </a:rPr>
                <a:t>WHO lives in our school garden?</a:t>
              </a:r>
              <a:endParaRPr lang="en-US" altLang="ko-KR" sz="5400" dirty="0">
                <a:pattFill prst="pct5">
                  <a:fgClr>
                    <a:schemeClr val="accent1"/>
                  </a:fgClr>
                  <a:bgClr>
                    <a:schemeClr val="bg1"/>
                  </a:bgClr>
                </a:pattFill>
                <a:latin typeface="Comic Sans MS" panose="030F0702030302020204" pitchFamily="66" charset="0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795657" y="2008233"/>
              <a:ext cx="5922126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3200" dirty="0" smtClean="0">
                  <a:pattFill prst="pct5">
                    <a:fgClr>
                      <a:schemeClr val="accent1"/>
                    </a:fgClr>
                    <a:bgClr>
                      <a:schemeClr val="bg1"/>
                    </a:bgClr>
                  </a:pattFill>
                  <a:latin typeface="Comic Sans MS" panose="030F0702030302020204" pitchFamily="66" charset="0"/>
                  <a:cs typeface="Arial" pitchFamily="34" charset="0"/>
                </a:rPr>
                <a:t>Through the Eye of our Camera…</a:t>
              </a:r>
              <a:endParaRPr lang="en-US" altLang="ko-KR" sz="3200" dirty="0">
                <a:pattFill prst="pct5">
                  <a:fgClr>
                    <a:schemeClr val="accent1"/>
                  </a:fgClr>
                  <a:bgClr>
                    <a:schemeClr val="bg1"/>
                  </a:bgClr>
                </a:pattFill>
                <a:latin typeface="Comic Sans MS" panose="030F0702030302020204" pitchFamily="66" charset="0"/>
                <a:cs typeface="Arial" pitchFamily="34" charset="0"/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0F0C7EDA-A11B-4A6C-8181-84EC10F271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0618" y="2576545"/>
            <a:ext cx="1162438" cy="1704910"/>
          </a:xfrm>
          <a:prstGeom prst="rect">
            <a:avLst/>
          </a:prstGeom>
        </p:spPr>
      </p:pic>
      <p:sp>
        <p:nvSpPr>
          <p:cNvPr id="2" name="TekstniOkvir 1"/>
          <p:cNvSpPr txBox="1"/>
          <p:nvPr/>
        </p:nvSpPr>
        <p:spPr>
          <a:xfrm>
            <a:off x="4807529" y="4627143"/>
            <a:ext cx="7041994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omic Sans MS" panose="030F0702030302020204" pitchFamily="66" charset="0"/>
              </a:rPr>
              <a:t>Erasmus+ Days 2023 </a:t>
            </a:r>
            <a:endParaRPr lang="en-US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7" y="686795"/>
            <a:ext cx="388396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House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Fly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7" y="1474061"/>
            <a:ext cx="4285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latin typeface="Comic Sans MS" panose="030F0702030302020204" pitchFamily="66" charset="0"/>
              </a:rPr>
              <a:t>Musca domestica</a:t>
            </a:r>
            <a:endParaRPr lang="en-US" sz="2400" noProof="1" smtClean="0">
              <a:latin typeface="Comic Sans MS" panose="030F0702030302020204" pitchFamily="66" charset="0"/>
            </a:endParaRPr>
          </a:p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Muha</a:t>
            </a:r>
            <a:endParaRPr lang="en-US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Slika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0444" y="296692"/>
            <a:ext cx="6331769" cy="5067044"/>
          </a:xfrm>
          <a:prstGeom prst="rect">
            <a:avLst/>
          </a:prstGeom>
          <a:effectLst>
            <a:softEdge rad="901700"/>
          </a:effectLst>
        </p:spPr>
      </p:pic>
      <p:pic>
        <p:nvPicPr>
          <p:cNvPr id="6" name="Slika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5043" y="3869472"/>
            <a:ext cx="5006957" cy="2988527"/>
          </a:xfrm>
          <a:prstGeom prst="rect">
            <a:avLst/>
          </a:prstGeom>
          <a:effectLst>
            <a:softEdge rad="330200"/>
          </a:effectLst>
        </p:spPr>
      </p:pic>
    </p:spTree>
    <p:extLst>
      <p:ext uri="{BB962C8B-B14F-4D97-AF65-F5344CB8AC3E}">
        <p14:creationId xmlns:p14="http://schemas.microsoft.com/office/powerpoint/2010/main" val="1259324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195631" y="3912618"/>
            <a:ext cx="2478043" cy="282197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465501" y="4819578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1454788" y="4117855"/>
            <a:ext cx="332795" cy="3430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104613" y="4704781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2449005" y="4923564"/>
            <a:ext cx="722777" cy="67148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1729631" y="3796297"/>
            <a:ext cx="897350" cy="8697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278485" y="5140915"/>
            <a:ext cx="432185" cy="424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159311" y="3711114"/>
            <a:ext cx="646688" cy="64429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620349" y="4289386"/>
            <a:ext cx="343220" cy="33901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289940" y="474361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920468" y="54858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51" name="Group 1">
            <a:extLst>
              <a:ext uri="{FF2B5EF4-FFF2-40B4-BE49-F238E27FC236}">
                <a16:creationId xmlns:a16="http://schemas.microsoft.com/office/drawing/2014/main" id="{D169905C-B298-451E-BB45-9DDA9B12EFBA}"/>
              </a:ext>
            </a:extLst>
          </p:cNvPr>
          <p:cNvGrpSpPr/>
          <p:nvPr/>
        </p:nvGrpSpPr>
        <p:grpSpPr>
          <a:xfrm>
            <a:off x="278486" y="334964"/>
            <a:ext cx="11508353" cy="3785652"/>
            <a:chOff x="-4260150" y="-664305"/>
            <a:chExt cx="11645018" cy="146446210"/>
          </a:xfrm>
        </p:grpSpPr>
        <p:sp>
          <p:nvSpPr>
            <p:cNvPr id="52" name="Oval 4">
              <a:extLst>
                <a:ext uri="{FF2B5EF4-FFF2-40B4-BE49-F238E27FC236}">
                  <a16:creationId xmlns:a16="http://schemas.microsoft.com/office/drawing/2014/main" id="{C7517A05-DD79-47D3-8590-C2F935488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5265096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3" name="Oval 5">
              <a:extLst>
                <a:ext uri="{FF2B5EF4-FFF2-40B4-BE49-F238E27FC236}">
                  <a16:creationId xmlns:a16="http://schemas.microsoft.com/office/drawing/2014/main" id="{DB9003E6-D5FA-493C-922E-2ACBE88C14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3846604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4" name="Oval 6">
              <a:extLst>
                <a:ext uri="{FF2B5EF4-FFF2-40B4-BE49-F238E27FC236}">
                  <a16:creationId xmlns:a16="http://schemas.microsoft.com/office/drawing/2014/main" id="{16EFDFA9-41E7-4D74-82AC-05168E32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2428112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Oval 7">
              <a:extLst>
                <a:ext uri="{FF2B5EF4-FFF2-40B4-BE49-F238E27FC236}">
                  <a16:creationId xmlns:a16="http://schemas.microsoft.com/office/drawing/2014/main" id="{1FD0B405-D456-45C1-AE2C-62CA410EB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1009620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7" name="Group 9">
              <a:extLst>
                <a:ext uri="{FF2B5EF4-FFF2-40B4-BE49-F238E27FC236}">
                  <a16:creationId xmlns:a16="http://schemas.microsoft.com/office/drawing/2014/main" id="{91BF40CB-923C-4F66-B679-8E421433F4C4}"/>
                </a:ext>
              </a:extLst>
            </p:cNvPr>
            <p:cNvGrpSpPr/>
            <p:nvPr/>
          </p:nvGrpSpPr>
          <p:grpSpPr>
            <a:xfrm>
              <a:off x="-4260150" y="-664305"/>
              <a:ext cx="11645018" cy="146446210"/>
              <a:chOff x="-4207398" y="-576385"/>
              <a:chExt cx="11645018" cy="146446210"/>
            </a:xfrm>
          </p:grpSpPr>
          <p:sp>
            <p:nvSpPr>
              <p:cNvPr id="77" name="TextBox 10">
                <a:extLst>
                  <a:ext uri="{FF2B5EF4-FFF2-40B4-BE49-F238E27FC236}">
                    <a16:creationId xmlns:a16="http://schemas.microsoft.com/office/drawing/2014/main" id="{EFB4EC09-22C7-4D92-B329-36AAFC26D4DC}"/>
                  </a:ext>
                </a:extLst>
              </p:cNvPr>
              <p:cNvSpPr txBox="1"/>
              <p:nvPr/>
            </p:nvSpPr>
            <p:spPr>
              <a:xfrm>
                <a:off x="1971828" y="951079"/>
                <a:ext cx="5465792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endParaRPr lang="ko-KR" altLang="en-US" sz="1600" b="1" dirty="0">
                  <a:cs typeface="Arial" pitchFamily="34" charset="0"/>
                </a:endParaRPr>
              </a:p>
            </p:txBody>
          </p:sp>
          <p:sp>
            <p:nvSpPr>
              <p:cNvPr id="78" name="TextBox 11">
                <a:extLst>
                  <a:ext uri="{FF2B5EF4-FFF2-40B4-BE49-F238E27FC236}">
                    <a16:creationId xmlns:a16="http://schemas.microsoft.com/office/drawing/2014/main" id="{577A9EE7-4404-415A-8B49-AB32BDF76E8E}"/>
                  </a:ext>
                </a:extLst>
              </p:cNvPr>
              <p:cNvSpPr txBox="1"/>
              <p:nvPr/>
            </p:nvSpPr>
            <p:spPr>
              <a:xfrm>
                <a:off x="-4207398" y="-576385"/>
                <a:ext cx="11279043" cy="146446210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>
                <a:softEdge rad="165100"/>
              </a:effectLst>
            </p:spPr>
            <p:txBody>
              <a:bodyPr wrap="square" rtlCol="0">
                <a:spAutoFit/>
              </a:bodyPr>
              <a:lstStyle/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685800" lvl="1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A House Fly has 2 large eyes that cover most of its head.</a:t>
                </a:r>
              </a:p>
              <a:p>
                <a:pPr marL="685800" lvl="1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It’s extremely annoying when it lands on humans…why on earth does it do that?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Because it’s attracted to:</a:t>
                </a:r>
              </a:p>
              <a:p>
                <a:pPr marL="1257300" lvl="2" indent="-342900">
                  <a:buFont typeface="Arial" panose="020B0604020202020204" pitchFamily="34" charset="0"/>
                  <a:buChar char="•"/>
                </a:pP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c</a:t>
                </a:r>
                <a:r>
                  <a:rPr lang="en-US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arbon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dioxide which human beings breathe out</a:t>
                </a:r>
              </a:p>
              <a:p>
                <a:pPr marL="1257300" lvl="2" indent="-342900">
                  <a:buFont typeface="Arial" panose="020B0604020202020204" pitchFamily="34" charset="0"/>
                  <a:buChar char="•"/>
                </a:pP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t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he heat of the warm body, sweat and salt</a:t>
                </a:r>
              </a:p>
              <a:p>
                <a:pPr marL="1257300" lvl="2" indent="-342900">
                  <a:buFont typeface="Arial" panose="020B0604020202020204" pitchFamily="34" charset="0"/>
                  <a:buChar char="•"/>
                </a:pPr>
                <a:r>
                  <a:rPr lang="hr-HR" altLang="ko-KR" sz="2400" dirty="0">
                    <a:latin typeface="Comic Sans MS" panose="030F0702030302020204" pitchFamily="66" charset="0"/>
                    <a:cs typeface="Arial" pitchFamily="34" charset="0"/>
                  </a:rPr>
                  <a:t>o</a:t>
                </a:r>
                <a:r>
                  <a:rPr lang="en-US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ily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hair – oil is also important food for flies</a:t>
                </a: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ko-KR" altLang="en-US" sz="2400" dirty="0">
                  <a:latin typeface="Comic Sans MS" panose="030F0702030302020204" pitchFamily="66" charset="0"/>
                  <a:cs typeface="Arial" pitchFamily="34" charset="0"/>
                </a:endParaRPr>
              </a:p>
            </p:txBody>
          </p:sp>
        </p:grpSp>
      </p:grpSp>
      <p:pic>
        <p:nvPicPr>
          <p:cNvPr id="4" name="Slika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2647" y="3781711"/>
            <a:ext cx="432854" cy="426757"/>
          </a:xfrm>
          <a:prstGeom prst="rect">
            <a:avLst/>
          </a:prstGeom>
        </p:spPr>
      </p:pic>
      <p:sp>
        <p:nvSpPr>
          <p:cNvPr id="16" name="TekstniOkvir 15"/>
          <p:cNvSpPr txBox="1"/>
          <p:nvPr/>
        </p:nvSpPr>
        <p:spPr>
          <a:xfrm>
            <a:off x="3838211" y="3480750"/>
            <a:ext cx="8113514" cy="267765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effectLst>
            <a:softEdge rad="177800"/>
          </a:effectLst>
        </p:spPr>
        <p:txBody>
          <a:bodyPr wrap="square" rtlCol="0">
            <a:spAutoFit/>
          </a:bodyPr>
          <a:lstStyle/>
          <a:p>
            <a:endParaRPr lang="hr-HR" sz="2400" dirty="0" smtClean="0">
              <a:solidFill>
                <a:srgbClr val="040C28"/>
              </a:solidFill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Flies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act as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scavengers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.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They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consume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rotting organic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matter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so we don't have to deal with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it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. 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They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have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a </a:t>
            </a: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very </a:t>
            </a:r>
            <a:r>
              <a:rPr lang="en-US" sz="2400" dirty="0">
                <a:solidFill>
                  <a:srgbClr val="202124"/>
                </a:solidFill>
                <a:latin typeface="Comic Sans MS" panose="030F0702030302020204" pitchFamily="66" charset="0"/>
              </a:rPr>
              <a:t>important role in the environment. </a:t>
            </a:r>
            <a:endParaRPr lang="hr-HR" sz="2400" dirty="0" smtClean="0">
              <a:solidFill>
                <a:srgbClr val="202124"/>
              </a:solidFill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If </a:t>
            </a:r>
            <a:r>
              <a:rPr lang="en-US" sz="2400" dirty="0">
                <a:solidFill>
                  <a:srgbClr val="202124"/>
                </a:solidFill>
                <a:latin typeface="Comic Sans MS" panose="030F0702030302020204" pitchFamily="66" charset="0"/>
              </a:rPr>
              <a:t>it wasn't </a:t>
            </a: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for</a:t>
            </a:r>
            <a:r>
              <a:rPr lang="hr-HR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flies</a:t>
            </a:r>
            <a:r>
              <a:rPr lang="en-US" sz="2400" dirty="0">
                <a:solidFill>
                  <a:srgbClr val="202124"/>
                </a:solidFill>
                <a:latin typeface="Comic Sans MS" panose="030F0702030302020204" pitchFamily="66" charset="0"/>
              </a:rPr>
              <a:t>, there would be rubbish and dead </a:t>
            </a: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animal</a:t>
            </a:r>
            <a:r>
              <a:rPr lang="hr-HR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 smtClean="0">
                <a:solidFill>
                  <a:srgbClr val="202124"/>
                </a:solidFill>
                <a:latin typeface="Comic Sans MS" panose="030F0702030302020204" pitchFamily="66" charset="0"/>
              </a:rPr>
              <a:t>carcasses everywhere.</a:t>
            </a:r>
            <a:endParaRPr lang="hr-HR" sz="2400" dirty="0" smtClean="0">
              <a:solidFill>
                <a:srgbClr val="202124"/>
              </a:solidFill>
              <a:latin typeface="Comic Sans MS" panose="030F0702030302020204" pitchFamily="66" charset="0"/>
            </a:endParaRPr>
          </a:p>
          <a:p>
            <a:endParaRPr lang="hr-HR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162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7" y="369875"/>
            <a:ext cx="3883963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Strawberry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Tree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7" y="1769487"/>
            <a:ext cx="44972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latin typeface="Comic Sans MS" panose="030F0702030302020204" pitchFamily="66" charset="0"/>
              </a:rPr>
              <a:t>Arbutus unedo</a:t>
            </a:r>
            <a:endParaRPr lang="en-US" sz="2400" noProof="1" smtClean="0">
              <a:latin typeface="Comic Sans MS" panose="030F0702030302020204" pitchFamily="66" charset="0"/>
            </a:endParaRPr>
          </a:p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Planika / Maginja</a:t>
            </a:r>
            <a:endParaRPr lang="en-US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2" name="Slika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2234" y="457200"/>
            <a:ext cx="7761249" cy="5820937"/>
          </a:xfrm>
          <a:prstGeom prst="rect">
            <a:avLst/>
          </a:prstGeom>
          <a:effectLst>
            <a:softEdge rad="254000"/>
          </a:effectLst>
        </p:spPr>
      </p:pic>
    </p:spTree>
    <p:extLst>
      <p:ext uri="{BB962C8B-B14F-4D97-AF65-F5344CB8AC3E}">
        <p14:creationId xmlns:p14="http://schemas.microsoft.com/office/powerpoint/2010/main" val="1691790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195631" y="3912618"/>
            <a:ext cx="2478043" cy="282197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465501" y="4819578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1454788" y="4117855"/>
            <a:ext cx="332795" cy="3430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104613" y="4704781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2449005" y="4923564"/>
            <a:ext cx="722777" cy="67148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1729631" y="3796297"/>
            <a:ext cx="897350" cy="8697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278485" y="5140915"/>
            <a:ext cx="432185" cy="424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159311" y="3711114"/>
            <a:ext cx="646688" cy="64429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620349" y="4289386"/>
            <a:ext cx="343220" cy="33901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289940" y="474361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920468" y="54858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51" name="Group 1">
            <a:extLst>
              <a:ext uri="{FF2B5EF4-FFF2-40B4-BE49-F238E27FC236}">
                <a16:creationId xmlns:a16="http://schemas.microsoft.com/office/drawing/2014/main" id="{D169905C-B298-451E-BB45-9DDA9B12EFBA}"/>
              </a:ext>
            </a:extLst>
          </p:cNvPr>
          <p:cNvGrpSpPr/>
          <p:nvPr/>
        </p:nvGrpSpPr>
        <p:grpSpPr>
          <a:xfrm>
            <a:off x="494577" y="636718"/>
            <a:ext cx="11508353" cy="3046988"/>
            <a:chOff x="-4260150" y="-664305"/>
            <a:chExt cx="11645018" cy="115863103"/>
          </a:xfrm>
        </p:grpSpPr>
        <p:sp>
          <p:nvSpPr>
            <p:cNvPr id="52" name="Oval 4">
              <a:extLst>
                <a:ext uri="{FF2B5EF4-FFF2-40B4-BE49-F238E27FC236}">
                  <a16:creationId xmlns:a16="http://schemas.microsoft.com/office/drawing/2014/main" id="{C7517A05-DD79-47D3-8590-C2F935488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5265096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3" name="Oval 5">
              <a:extLst>
                <a:ext uri="{FF2B5EF4-FFF2-40B4-BE49-F238E27FC236}">
                  <a16:creationId xmlns:a16="http://schemas.microsoft.com/office/drawing/2014/main" id="{DB9003E6-D5FA-493C-922E-2ACBE88C14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3846604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4" name="Oval 6">
              <a:extLst>
                <a:ext uri="{FF2B5EF4-FFF2-40B4-BE49-F238E27FC236}">
                  <a16:creationId xmlns:a16="http://schemas.microsoft.com/office/drawing/2014/main" id="{16EFDFA9-41E7-4D74-82AC-05168E32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2428112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Oval 7">
              <a:extLst>
                <a:ext uri="{FF2B5EF4-FFF2-40B4-BE49-F238E27FC236}">
                  <a16:creationId xmlns:a16="http://schemas.microsoft.com/office/drawing/2014/main" id="{1FD0B405-D456-45C1-AE2C-62CA410EB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1009620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7" name="Group 9">
              <a:extLst>
                <a:ext uri="{FF2B5EF4-FFF2-40B4-BE49-F238E27FC236}">
                  <a16:creationId xmlns:a16="http://schemas.microsoft.com/office/drawing/2014/main" id="{91BF40CB-923C-4F66-B679-8E421433F4C4}"/>
                </a:ext>
              </a:extLst>
            </p:cNvPr>
            <p:cNvGrpSpPr/>
            <p:nvPr/>
          </p:nvGrpSpPr>
          <p:grpSpPr>
            <a:xfrm>
              <a:off x="-4260150" y="-664305"/>
              <a:ext cx="11645018" cy="115863103"/>
              <a:chOff x="-4207398" y="-576385"/>
              <a:chExt cx="11645018" cy="115863103"/>
            </a:xfrm>
          </p:grpSpPr>
          <p:sp>
            <p:nvSpPr>
              <p:cNvPr id="77" name="TextBox 10">
                <a:extLst>
                  <a:ext uri="{FF2B5EF4-FFF2-40B4-BE49-F238E27FC236}">
                    <a16:creationId xmlns:a16="http://schemas.microsoft.com/office/drawing/2014/main" id="{EFB4EC09-22C7-4D92-B329-36AAFC26D4DC}"/>
                  </a:ext>
                </a:extLst>
              </p:cNvPr>
              <p:cNvSpPr txBox="1"/>
              <p:nvPr/>
            </p:nvSpPr>
            <p:spPr>
              <a:xfrm>
                <a:off x="1971828" y="951079"/>
                <a:ext cx="5465792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endParaRPr lang="ko-KR" altLang="en-US" sz="1600" b="1" dirty="0">
                  <a:cs typeface="Arial" pitchFamily="34" charset="0"/>
                </a:endParaRPr>
              </a:p>
            </p:txBody>
          </p:sp>
          <p:sp>
            <p:nvSpPr>
              <p:cNvPr id="78" name="TextBox 11">
                <a:extLst>
                  <a:ext uri="{FF2B5EF4-FFF2-40B4-BE49-F238E27FC236}">
                    <a16:creationId xmlns:a16="http://schemas.microsoft.com/office/drawing/2014/main" id="{577A9EE7-4404-415A-8B49-AB32BDF76E8E}"/>
                  </a:ext>
                </a:extLst>
              </p:cNvPr>
              <p:cNvSpPr txBox="1"/>
              <p:nvPr/>
            </p:nvSpPr>
            <p:spPr>
              <a:xfrm>
                <a:off x="-4207398" y="-576385"/>
                <a:ext cx="11092119" cy="115863103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  <a:alpha val="86000"/>
                </a:schemeClr>
              </a:solidFill>
              <a:ln>
                <a:noFill/>
              </a:ln>
              <a:effectLst>
                <a:softEdge rad="165100"/>
              </a:effectLst>
            </p:spPr>
            <p:txBody>
              <a:bodyPr wrap="square" rtlCol="0">
                <a:spAutoFit/>
              </a:bodyPr>
              <a:lstStyle/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The English name is Strawberry tree because of its resemblance to the 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strawberry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  <a:endParaRPr lang="en-US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The Latin name ‘</a:t>
                </a:r>
                <a:r>
                  <a:rPr lang="en-US" altLang="ko-KR" sz="2400" dirty="0" err="1">
                    <a:latin typeface="Comic Sans MS" panose="030F0702030302020204" pitchFamily="66" charset="0"/>
                    <a:cs typeface="Arial" pitchFamily="34" charset="0"/>
                  </a:rPr>
                  <a:t>unedo</a:t>
                </a: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’ means ‘eat only one’ as a reference to the rather bitter taste of the fruits. They are much tastier in a form of tasty jam!</a:t>
                </a: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ko-KR" altLang="en-US" sz="2400" dirty="0">
                  <a:latin typeface="Comic Sans MS" panose="030F0702030302020204" pitchFamily="66" charset="0"/>
                  <a:cs typeface="Arial" pitchFamily="34" charset="0"/>
                </a:endParaRPr>
              </a:p>
            </p:txBody>
          </p:sp>
        </p:grpSp>
      </p:grpSp>
      <p:pic>
        <p:nvPicPr>
          <p:cNvPr id="4" name="Slika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2647" y="3781711"/>
            <a:ext cx="432854" cy="426757"/>
          </a:xfrm>
          <a:prstGeom prst="rect">
            <a:avLst/>
          </a:prstGeom>
        </p:spPr>
      </p:pic>
      <p:sp>
        <p:nvSpPr>
          <p:cNvPr id="16" name="TekstniOkvir 15"/>
          <p:cNvSpPr txBox="1"/>
          <p:nvPr/>
        </p:nvSpPr>
        <p:spPr>
          <a:xfrm>
            <a:off x="3393043" y="3105996"/>
            <a:ext cx="8425807" cy="23083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effectLst>
            <a:softEdge rad="177800"/>
          </a:effectLst>
        </p:spPr>
        <p:txBody>
          <a:bodyPr wrap="square" rtlCol="0">
            <a:spAutoFit/>
          </a:bodyPr>
          <a:lstStyle/>
          <a:p>
            <a:endParaRPr lang="hr-HR" sz="2400" dirty="0" smtClean="0">
              <a:solidFill>
                <a:srgbClr val="040C28"/>
              </a:solidFill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The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fruiting branches of the trees were a symbol of 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good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luck in Ancient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Rome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.</a:t>
            </a:r>
            <a:endParaRPr lang="hr-HR" sz="2400" dirty="0">
              <a:solidFill>
                <a:srgbClr val="040C28"/>
              </a:solidFill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T</a:t>
            </a:r>
            <a:r>
              <a:rPr lang="en-US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hroughout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history,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the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Strawberry tree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has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appeared in 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paintings, poems,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songs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, and literature. </a:t>
            </a:r>
          </a:p>
          <a:p>
            <a:endParaRPr lang="hr-HR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274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7" y="369875"/>
            <a:ext cx="3883963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Callistemon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/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Bottlebrush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7" y="1914454"/>
            <a:ext cx="3527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latin typeface="Comic Sans MS" panose="030F0702030302020204" pitchFamily="66" charset="0"/>
              </a:rPr>
              <a:t>Callistemon</a:t>
            </a:r>
            <a:endParaRPr lang="en-US" sz="2400" noProof="1" smtClean="0">
              <a:latin typeface="Comic Sans MS" panose="030F0702030302020204" pitchFamily="66" charset="0"/>
            </a:endParaRPr>
          </a:p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Kalistemon</a:t>
            </a:r>
            <a:endParaRPr lang="en-US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Slika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5588" y="591015"/>
            <a:ext cx="7895063" cy="5921297"/>
          </a:xfrm>
          <a:prstGeom prst="rect">
            <a:avLst/>
          </a:prstGeom>
          <a:effectLst>
            <a:softEdge rad="203200"/>
          </a:effectLst>
        </p:spPr>
      </p:pic>
    </p:spTree>
    <p:extLst>
      <p:ext uri="{BB962C8B-B14F-4D97-AF65-F5344CB8AC3E}">
        <p14:creationId xmlns:p14="http://schemas.microsoft.com/office/powerpoint/2010/main" val="905981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822298" y="2290356"/>
            <a:ext cx="3931754" cy="440629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807606" y="3197496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2734631" y="3500888"/>
            <a:ext cx="756085" cy="756085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582618" y="3292604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8882A5-4BE4-4168-AE60-8BEB47BC783D}"/>
              </a:ext>
            </a:extLst>
          </p:cNvPr>
          <p:cNvSpPr/>
          <p:nvPr/>
        </p:nvSpPr>
        <p:spPr>
          <a:xfrm>
            <a:off x="4378243" y="3175937"/>
            <a:ext cx="621680" cy="6216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3941138" y="3879012"/>
            <a:ext cx="952157" cy="952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300622" y="3939523"/>
            <a:ext cx="1082130" cy="10652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1954508" y="1263718"/>
            <a:ext cx="1497464" cy="13990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273788" y="1764699"/>
            <a:ext cx="1421600" cy="1421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3653036" y="2573053"/>
            <a:ext cx="621680" cy="62168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3105741" y="2645114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1626244" y="278884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Trapezoid 3">
            <a:extLst>
              <a:ext uri="{FF2B5EF4-FFF2-40B4-BE49-F238E27FC236}">
                <a16:creationId xmlns:a16="http://schemas.microsoft.com/office/drawing/2014/main" id="{AA321D05-BC2F-4C3D-87D7-7B3C45C2D714}"/>
              </a:ext>
            </a:extLst>
          </p:cNvPr>
          <p:cNvSpPr/>
          <p:nvPr/>
        </p:nvSpPr>
        <p:spPr>
          <a:xfrm>
            <a:off x="4220070" y="415896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" name="TekstniOkvir 1"/>
          <p:cNvSpPr txBox="1"/>
          <p:nvPr/>
        </p:nvSpPr>
        <p:spPr>
          <a:xfrm>
            <a:off x="5364305" y="1240872"/>
            <a:ext cx="6221812" cy="4154984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effectLst>
            <a:softEdge rad="152400"/>
          </a:effectLst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endParaRPr lang="hr-HR" sz="2400" dirty="0" smtClean="0"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Callistemon </a:t>
            </a:r>
            <a:r>
              <a:rPr lang="hr-HR" sz="2400" dirty="0" err="1" smtClean="0">
                <a:latin typeface="Comic Sans MS" panose="030F0702030302020204" pitchFamily="66" charset="0"/>
              </a:rPr>
              <a:t>is</a:t>
            </a:r>
            <a:r>
              <a:rPr lang="hr-HR" sz="2400" dirty="0" smtClean="0"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latin typeface="Comic Sans MS" panose="030F0702030302020204" pitchFamily="66" charset="0"/>
              </a:rPr>
              <a:t>also</a:t>
            </a:r>
            <a:r>
              <a:rPr lang="hr-HR" sz="2400" dirty="0" smtClean="0"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latin typeface="Comic Sans MS" panose="030F0702030302020204" pitchFamily="66" charset="0"/>
              </a:rPr>
              <a:t>called</a:t>
            </a:r>
            <a:r>
              <a:rPr lang="hr-HR" sz="2400" dirty="0" smtClean="0">
                <a:latin typeface="Comic Sans MS" panose="030F0702030302020204" pitchFamily="66" charset="0"/>
              </a:rPr>
              <a:t> a b</a:t>
            </a:r>
            <a:r>
              <a:rPr lang="en-US" sz="2400" dirty="0" err="1" smtClean="0">
                <a:latin typeface="Comic Sans MS" panose="030F0702030302020204" pitchFamily="66" charset="0"/>
              </a:rPr>
              <a:t>ottlebrush</a:t>
            </a:r>
            <a:r>
              <a:rPr lang="en-US" sz="2400" dirty="0" smtClean="0">
                <a:latin typeface="Comic Sans MS" panose="030F0702030302020204" pitchFamily="66" charset="0"/>
              </a:rPr>
              <a:t> </a:t>
            </a:r>
            <a:r>
              <a:rPr lang="en-US" sz="2400" dirty="0">
                <a:latin typeface="Comic Sans MS" panose="030F0702030302020204" pitchFamily="66" charset="0"/>
              </a:rPr>
              <a:t>because of </a:t>
            </a:r>
            <a:r>
              <a:rPr lang="hr-HR" sz="2400" dirty="0" err="1" smtClean="0">
                <a:latin typeface="Comic Sans MS" panose="030F0702030302020204" pitchFamily="66" charset="0"/>
              </a:rPr>
              <a:t>its</a:t>
            </a:r>
            <a:r>
              <a:rPr lang="en-US" sz="2400" dirty="0" smtClean="0">
                <a:latin typeface="Comic Sans MS" panose="030F0702030302020204" pitchFamily="66" charset="0"/>
              </a:rPr>
              <a:t> </a:t>
            </a:r>
            <a:r>
              <a:rPr lang="en-US" sz="2400" dirty="0">
                <a:latin typeface="Comic Sans MS" panose="030F0702030302020204" pitchFamily="66" charset="0"/>
              </a:rPr>
              <a:t>cylindrical, brush like flowers resembling a traditional bottle brush</a:t>
            </a:r>
            <a:r>
              <a:rPr lang="en-US" sz="2400" dirty="0" smtClean="0">
                <a:latin typeface="Comic Sans MS" panose="030F0702030302020204" pitchFamily="66" charset="0"/>
              </a:rPr>
              <a:t>.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hr-HR" sz="2400" dirty="0" smtClean="0"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hr-HR" sz="2400" dirty="0" err="1" smtClean="0">
                <a:latin typeface="Comic Sans MS" panose="030F0702030302020204" pitchFamily="66" charset="0"/>
              </a:rPr>
              <a:t>Bottlebrush</a:t>
            </a:r>
            <a:r>
              <a:rPr lang="hr-HR" sz="2400" dirty="0" smtClean="0">
                <a:latin typeface="Comic Sans MS" panose="030F0702030302020204" pitchFamily="66" charset="0"/>
              </a:rPr>
              <a:t> </a:t>
            </a:r>
            <a:r>
              <a:rPr lang="en-US" sz="2400" dirty="0" smtClean="0">
                <a:latin typeface="Comic Sans MS" panose="030F0702030302020204" pitchFamily="66" charset="0"/>
              </a:rPr>
              <a:t>has </a:t>
            </a:r>
            <a:r>
              <a:rPr lang="en-US" sz="2400" dirty="0">
                <a:latin typeface="Comic Sans MS" panose="030F0702030302020204" pitchFamily="66" charset="0"/>
              </a:rPr>
              <a:t>its own spiritual meaning as abundance, laughter, and joy. The flowers are used to celebrate birth and all that is new and sustaining</a:t>
            </a:r>
            <a:r>
              <a:rPr lang="en-US" sz="2400" dirty="0" smtClean="0">
                <a:latin typeface="Comic Sans MS" panose="030F0702030302020204" pitchFamily="66" charset="0"/>
              </a:rPr>
              <a:t>.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pPr marL="342900" indent="-342900">
              <a:buFont typeface="Wingdings" panose="05000000000000000000" pitchFamily="2" charset="2"/>
              <a:buChar char="Ø"/>
            </a:pPr>
            <a:endParaRPr lang="hr-HR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148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7" y="677651"/>
            <a:ext cx="388396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Bee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7" y="1583686"/>
            <a:ext cx="35271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latin typeface="Comic Sans MS" panose="030F0702030302020204" pitchFamily="66" charset="0"/>
              </a:rPr>
              <a:t>Anthophila</a:t>
            </a:r>
            <a:endParaRPr lang="en-US" sz="2400" noProof="1" smtClean="0">
              <a:latin typeface="Comic Sans MS" panose="030F0702030302020204" pitchFamily="66" charset="0"/>
            </a:endParaRPr>
          </a:p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</a:t>
            </a:r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. </a:t>
            </a:r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Pčela</a:t>
            </a:r>
            <a:endParaRPr lang="en-US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2" name="Slika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1142" y="1031594"/>
            <a:ext cx="7147932" cy="5751243"/>
          </a:xfrm>
          <a:prstGeom prst="rect">
            <a:avLst/>
          </a:prstGeom>
          <a:effectLst>
            <a:softEdge rad="609600"/>
          </a:effectLst>
        </p:spPr>
      </p:pic>
      <p:pic>
        <p:nvPicPr>
          <p:cNvPr id="5" name="Slika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5221" y="-72039"/>
            <a:ext cx="3663353" cy="3432717"/>
          </a:xfrm>
          <a:prstGeom prst="rect">
            <a:avLst/>
          </a:prstGeom>
          <a:effectLst>
            <a:softEdge rad="355600"/>
          </a:effectLst>
        </p:spPr>
      </p:pic>
    </p:spTree>
    <p:extLst>
      <p:ext uri="{BB962C8B-B14F-4D97-AF65-F5344CB8AC3E}">
        <p14:creationId xmlns:p14="http://schemas.microsoft.com/office/powerpoint/2010/main" val="1558171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195631" y="3912618"/>
            <a:ext cx="2478043" cy="282197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465501" y="4819578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1454788" y="4117855"/>
            <a:ext cx="332795" cy="34306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104613" y="4704781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2449005" y="4923564"/>
            <a:ext cx="722777" cy="67148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1729631" y="3796297"/>
            <a:ext cx="897350" cy="86972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278485" y="5140915"/>
            <a:ext cx="432185" cy="424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159311" y="3711114"/>
            <a:ext cx="646688" cy="64429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620349" y="4289386"/>
            <a:ext cx="343220" cy="33901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289940" y="474361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920468" y="54858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51" name="Group 1">
            <a:extLst>
              <a:ext uri="{FF2B5EF4-FFF2-40B4-BE49-F238E27FC236}">
                <a16:creationId xmlns:a16="http://schemas.microsoft.com/office/drawing/2014/main" id="{D169905C-B298-451E-BB45-9DDA9B12EFBA}"/>
              </a:ext>
            </a:extLst>
          </p:cNvPr>
          <p:cNvGrpSpPr/>
          <p:nvPr/>
        </p:nvGrpSpPr>
        <p:grpSpPr>
          <a:xfrm>
            <a:off x="494577" y="291696"/>
            <a:ext cx="11508353" cy="2609193"/>
            <a:chOff x="-4260150" y="-13783923"/>
            <a:chExt cx="11645018" cy="115863104"/>
          </a:xfrm>
        </p:grpSpPr>
        <p:sp>
          <p:nvSpPr>
            <p:cNvPr id="52" name="Oval 4">
              <a:extLst>
                <a:ext uri="{FF2B5EF4-FFF2-40B4-BE49-F238E27FC236}">
                  <a16:creationId xmlns:a16="http://schemas.microsoft.com/office/drawing/2014/main" id="{C7517A05-DD79-47D3-8590-C2F935488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5265096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3" name="Oval 5">
              <a:extLst>
                <a:ext uri="{FF2B5EF4-FFF2-40B4-BE49-F238E27FC236}">
                  <a16:creationId xmlns:a16="http://schemas.microsoft.com/office/drawing/2014/main" id="{DB9003E6-D5FA-493C-922E-2ACBE88C14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3846604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4" name="Oval 6">
              <a:extLst>
                <a:ext uri="{FF2B5EF4-FFF2-40B4-BE49-F238E27FC236}">
                  <a16:creationId xmlns:a16="http://schemas.microsoft.com/office/drawing/2014/main" id="{16EFDFA9-41E7-4D74-82AC-05168E32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2428112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Oval 7">
              <a:extLst>
                <a:ext uri="{FF2B5EF4-FFF2-40B4-BE49-F238E27FC236}">
                  <a16:creationId xmlns:a16="http://schemas.microsoft.com/office/drawing/2014/main" id="{1FD0B405-D456-45C1-AE2C-62CA410EB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1009620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7" name="Group 9">
              <a:extLst>
                <a:ext uri="{FF2B5EF4-FFF2-40B4-BE49-F238E27FC236}">
                  <a16:creationId xmlns:a16="http://schemas.microsoft.com/office/drawing/2014/main" id="{91BF40CB-923C-4F66-B679-8E421433F4C4}"/>
                </a:ext>
              </a:extLst>
            </p:cNvPr>
            <p:cNvGrpSpPr/>
            <p:nvPr/>
          </p:nvGrpSpPr>
          <p:grpSpPr>
            <a:xfrm>
              <a:off x="-4260150" y="-13783923"/>
              <a:ext cx="11645018" cy="115863104"/>
              <a:chOff x="-4207398" y="-13696003"/>
              <a:chExt cx="11645018" cy="115863104"/>
            </a:xfrm>
          </p:grpSpPr>
          <p:sp>
            <p:nvSpPr>
              <p:cNvPr id="77" name="TextBox 10">
                <a:extLst>
                  <a:ext uri="{FF2B5EF4-FFF2-40B4-BE49-F238E27FC236}">
                    <a16:creationId xmlns:a16="http://schemas.microsoft.com/office/drawing/2014/main" id="{EFB4EC09-22C7-4D92-B329-36AAFC26D4DC}"/>
                  </a:ext>
                </a:extLst>
              </p:cNvPr>
              <p:cNvSpPr txBox="1"/>
              <p:nvPr/>
            </p:nvSpPr>
            <p:spPr>
              <a:xfrm>
                <a:off x="1971828" y="951079"/>
                <a:ext cx="5465792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endParaRPr lang="ko-KR" altLang="en-US" sz="1600" b="1" dirty="0">
                  <a:cs typeface="Arial" pitchFamily="34" charset="0"/>
                </a:endParaRPr>
              </a:p>
            </p:txBody>
          </p:sp>
          <p:sp>
            <p:nvSpPr>
              <p:cNvPr id="78" name="TextBox 11">
                <a:extLst>
                  <a:ext uri="{FF2B5EF4-FFF2-40B4-BE49-F238E27FC236}">
                    <a16:creationId xmlns:a16="http://schemas.microsoft.com/office/drawing/2014/main" id="{577A9EE7-4404-415A-8B49-AB32BDF76E8E}"/>
                  </a:ext>
                </a:extLst>
              </p:cNvPr>
              <p:cNvSpPr txBox="1"/>
              <p:nvPr/>
            </p:nvSpPr>
            <p:spPr>
              <a:xfrm>
                <a:off x="-4207398" y="-13696003"/>
                <a:ext cx="11092119" cy="115863104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  <a:alpha val="86000"/>
                </a:schemeClr>
              </a:solidFill>
              <a:ln>
                <a:noFill/>
              </a:ln>
              <a:effectLst>
                <a:softEdge rad="165100"/>
              </a:effectLst>
            </p:spPr>
            <p:txBody>
              <a:bodyPr wrap="square" rtlCol="0">
                <a:spAutoFit/>
              </a:bodyPr>
              <a:lstStyle/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We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cannot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live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without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bees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 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Without </a:t>
                </a: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bees 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our </a:t>
                </a: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ecosystem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would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soon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en-US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collaps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e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 </a:t>
                </a: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Bees </a:t>
                </a: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pollinate our wild trees and wild flowers, which then support other insects, which then support birds, bats, mammals and everything up the food chain with food and shelter.</a:t>
                </a: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ko-KR" altLang="en-US" sz="2400" dirty="0">
                  <a:latin typeface="Comic Sans MS" panose="030F0702030302020204" pitchFamily="66" charset="0"/>
                  <a:cs typeface="Arial" pitchFamily="34" charset="0"/>
                </a:endParaRPr>
              </a:p>
            </p:txBody>
          </p:sp>
        </p:grpSp>
      </p:grpSp>
      <p:pic>
        <p:nvPicPr>
          <p:cNvPr id="4" name="Slika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2647" y="3781711"/>
            <a:ext cx="432854" cy="426757"/>
          </a:xfrm>
          <a:prstGeom prst="rect">
            <a:avLst/>
          </a:prstGeom>
        </p:spPr>
      </p:pic>
      <p:sp>
        <p:nvSpPr>
          <p:cNvPr id="16" name="TekstniOkvir 15"/>
          <p:cNvSpPr txBox="1"/>
          <p:nvPr/>
        </p:nvSpPr>
        <p:spPr>
          <a:xfrm>
            <a:off x="3393043" y="3105996"/>
            <a:ext cx="8425807" cy="2677656"/>
          </a:xfrm>
          <a:prstGeom prst="rect">
            <a:avLst/>
          </a:prstGeom>
          <a:solidFill>
            <a:schemeClr val="accent2">
              <a:lumMod val="40000"/>
              <a:lumOff val="60000"/>
              <a:alpha val="80000"/>
            </a:schemeClr>
          </a:solidFill>
          <a:effectLst>
            <a:softEdge rad="177800"/>
          </a:effectLst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hr-HR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I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f you're drinking sugary sodas or eating fruits</a:t>
            </a:r>
            <a:r>
              <a:rPr lang="en-US" sz="2400" dirty="0">
                <a:solidFill>
                  <a:srgbClr val="040C28"/>
                </a:solidFill>
                <a:latin typeface="Comic Sans MS" panose="030F0702030302020204" pitchFamily="66" charset="0"/>
              </a:rPr>
              <a:t>, such as pineapple and </a:t>
            </a:r>
            <a:r>
              <a:rPr lang="en-US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watermelon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,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you’ll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notice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bees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coming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up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 to </a:t>
            </a:r>
            <a:r>
              <a:rPr lang="hr-HR" sz="2400" dirty="0" err="1" smtClean="0">
                <a:solidFill>
                  <a:srgbClr val="040C28"/>
                </a:solidFill>
                <a:latin typeface="Comic Sans MS" panose="030F0702030302020204" pitchFamily="66" charset="0"/>
              </a:rPr>
              <a:t>you</a:t>
            </a:r>
            <a:r>
              <a:rPr lang="hr-HR" sz="2400" dirty="0" smtClean="0">
                <a:solidFill>
                  <a:srgbClr val="040C28"/>
                </a:solidFill>
                <a:latin typeface="Comic Sans MS" panose="030F0702030302020204" pitchFamily="66" charset="0"/>
              </a:rPr>
              <a:t>.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sz="2400" dirty="0">
                <a:latin typeface="Comic Sans MS" panose="030F0702030302020204" pitchFamily="66" charset="0"/>
              </a:rPr>
              <a:t>Worker honey bees that are born in the spring only live for 6 weeks because they work hard collecting pollen and nectar. </a:t>
            </a:r>
            <a:r>
              <a:rPr lang="en-US" sz="2400" dirty="0" smtClean="0">
                <a:latin typeface="Comic Sans MS" panose="030F0702030302020204" pitchFamily="66" charset="0"/>
              </a:rPr>
              <a:t>A </a:t>
            </a:r>
            <a:r>
              <a:rPr lang="en-US" sz="2400" dirty="0">
                <a:latin typeface="Comic Sans MS" panose="030F0702030302020204" pitchFamily="66" charset="0"/>
              </a:rPr>
              <a:t>bee that is near the end of its life does not fly around very well.</a:t>
            </a:r>
            <a:endParaRPr lang="hr-HR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28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1312504" y="270523"/>
            <a:ext cx="1060814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Some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tipically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Mediterranean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plants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….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pic>
        <p:nvPicPr>
          <p:cNvPr id="3" name="Slika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8615" y="3897568"/>
            <a:ext cx="4133385" cy="3100039"/>
          </a:xfrm>
          <a:prstGeom prst="rect">
            <a:avLst/>
          </a:prstGeom>
          <a:effectLst>
            <a:softEdge rad="279400"/>
          </a:effectLst>
        </p:spPr>
      </p:pic>
      <p:pic>
        <p:nvPicPr>
          <p:cNvPr id="6" name="Slika 5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4077" y="853175"/>
            <a:ext cx="5586763" cy="419007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Slika 7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534" y="3088888"/>
            <a:ext cx="4527100" cy="390871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180657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roup 170">
            <a:extLst>
              <a:ext uri="{FF2B5EF4-FFF2-40B4-BE49-F238E27FC236}">
                <a16:creationId xmlns:a16="http://schemas.microsoft.com/office/drawing/2014/main" id="{E4725A6B-82B3-41AD-9674-8D957B87EDF0}"/>
              </a:ext>
            </a:extLst>
          </p:cNvPr>
          <p:cNvGrpSpPr/>
          <p:nvPr/>
        </p:nvGrpSpPr>
        <p:grpSpPr>
          <a:xfrm>
            <a:off x="657718" y="599269"/>
            <a:ext cx="3006608" cy="2189463"/>
            <a:chOff x="1115616" y="2394020"/>
            <a:chExt cx="2449476" cy="2182675"/>
          </a:xfrm>
        </p:grpSpPr>
        <p:sp>
          <p:nvSpPr>
            <p:cNvPr id="172" name="Rectangle 9">
              <a:extLst>
                <a:ext uri="{FF2B5EF4-FFF2-40B4-BE49-F238E27FC236}">
                  <a16:creationId xmlns:a16="http://schemas.microsoft.com/office/drawing/2014/main" id="{0097F152-AB4C-4EA0-9846-CCBED055794F}"/>
                </a:ext>
              </a:extLst>
            </p:cNvPr>
            <p:cNvSpPr/>
            <p:nvPr/>
          </p:nvSpPr>
          <p:spPr>
            <a:xfrm>
              <a:off x="1115616" y="2394020"/>
              <a:ext cx="2449476" cy="1783395"/>
            </a:xfrm>
            <a:custGeom>
              <a:avLst/>
              <a:gdLst/>
              <a:ahLst/>
              <a:cxnLst/>
              <a:rect l="l" t="t" r="r" b="b"/>
              <a:pathLst>
                <a:path w="2449476" h="1783395">
                  <a:moveTo>
                    <a:pt x="1265719" y="0"/>
                  </a:moveTo>
                  <a:cubicBezTo>
                    <a:pt x="1424914" y="0"/>
                    <a:pt x="1561903" y="95083"/>
                    <a:pt x="1620733" y="232227"/>
                  </a:cubicBezTo>
                  <a:cubicBezTo>
                    <a:pt x="1647504" y="226520"/>
                    <a:pt x="1675250" y="223871"/>
                    <a:pt x="1703613" y="223871"/>
                  </a:cubicBezTo>
                  <a:cubicBezTo>
                    <a:pt x="1886848" y="223871"/>
                    <a:pt x="2044265" y="334409"/>
                    <a:pt x="2112477" y="492588"/>
                  </a:cubicBezTo>
                  <a:cubicBezTo>
                    <a:pt x="2303003" y="517391"/>
                    <a:pt x="2449476" y="680770"/>
                    <a:pt x="2449476" y="878358"/>
                  </a:cubicBezTo>
                  <a:lnTo>
                    <a:pt x="2448132" y="891698"/>
                  </a:lnTo>
                  <a:cubicBezTo>
                    <a:pt x="2449400" y="896101"/>
                    <a:pt x="2449476" y="900561"/>
                    <a:pt x="2449476" y="905038"/>
                  </a:cubicBezTo>
                  <a:cubicBezTo>
                    <a:pt x="2449476" y="1087146"/>
                    <a:pt x="2325055" y="1240194"/>
                    <a:pt x="2156215" y="1282389"/>
                  </a:cubicBezTo>
                  <a:cubicBezTo>
                    <a:pt x="2159560" y="1295383"/>
                    <a:pt x="2160240" y="1308771"/>
                    <a:pt x="2160240" y="1322318"/>
                  </a:cubicBezTo>
                  <a:cubicBezTo>
                    <a:pt x="2160240" y="1541047"/>
                    <a:pt x="1982925" y="1718362"/>
                    <a:pt x="1764196" y="1718362"/>
                  </a:cubicBezTo>
                  <a:cubicBezTo>
                    <a:pt x="1663169" y="1718362"/>
                    <a:pt x="1570976" y="1680534"/>
                    <a:pt x="1502035" y="1617119"/>
                  </a:cubicBezTo>
                  <a:cubicBezTo>
                    <a:pt x="1432519" y="1718009"/>
                    <a:pt x="1315774" y="1783395"/>
                    <a:pt x="1183758" y="1783395"/>
                  </a:cubicBezTo>
                  <a:cubicBezTo>
                    <a:pt x="1062898" y="1783395"/>
                    <a:pt x="954838" y="1728593"/>
                    <a:pt x="884304" y="1641769"/>
                  </a:cubicBezTo>
                  <a:cubicBezTo>
                    <a:pt x="844769" y="1657131"/>
                    <a:pt x="801762" y="1664549"/>
                    <a:pt x="757023" y="1664549"/>
                  </a:cubicBezTo>
                  <a:cubicBezTo>
                    <a:pt x="546719" y="1664549"/>
                    <a:pt x="374700" y="1500631"/>
                    <a:pt x="363497" y="1293480"/>
                  </a:cubicBezTo>
                  <a:cubicBezTo>
                    <a:pt x="160301" y="1281006"/>
                    <a:pt x="0" y="1111743"/>
                    <a:pt x="0" y="905038"/>
                  </a:cubicBezTo>
                  <a:lnTo>
                    <a:pt x="1346" y="891698"/>
                  </a:lnTo>
                  <a:cubicBezTo>
                    <a:pt x="76" y="887296"/>
                    <a:pt x="0" y="882836"/>
                    <a:pt x="0" y="878358"/>
                  </a:cubicBezTo>
                  <a:cubicBezTo>
                    <a:pt x="0" y="697917"/>
                    <a:pt x="122154" y="546007"/>
                    <a:pt x="288714" y="502417"/>
                  </a:cubicBezTo>
                  <a:cubicBezTo>
                    <a:pt x="288051" y="500174"/>
                    <a:pt x="288032" y="497916"/>
                    <a:pt x="288032" y="495653"/>
                  </a:cubicBezTo>
                  <a:cubicBezTo>
                    <a:pt x="288032" y="276924"/>
                    <a:pt x="465347" y="99609"/>
                    <a:pt x="684076" y="99609"/>
                  </a:cubicBezTo>
                  <a:cubicBezTo>
                    <a:pt x="778623" y="99609"/>
                    <a:pt x="865433" y="132740"/>
                    <a:pt x="932390" y="189427"/>
                  </a:cubicBezTo>
                  <a:cubicBezTo>
                    <a:pt x="999486" y="75591"/>
                    <a:pt x="1123775" y="0"/>
                    <a:pt x="1265719" y="0"/>
                  </a:cubicBezTo>
                  <a:close/>
                </a:path>
              </a:pathLst>
            </a:custGeom>
            <a:solidFill>
              <a:schemeClr val="accent1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9F7B907-AAC6-44A0-B806-5BBDE500A65D}"/>
                </a:ext>
              </a:extLst>
            </p:cNvPr>
            <p:cNvSpPr/>
            <p:nvPr/>
          </p:nvSpPr>
          <p:spPr>
            <a:xfrm>
              <a:off x="2501600" y="4155643"/>
              <a:ext cx="326958" cy="251677"/>
            </a:xfrm>
            <a:prstGeom prst="ellipse">
              <a:avLst/>
            </a:prstGeom>
            <a:solidFill>
              <a:schemeClr val="accent1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8D454B94-A2A2-4BEA-859A-AD9CD06751B4}"/>
                </a:ext>
              </a:extLst>
            </p:cNvPr>
            <p:cNvSpPr/>
            <p:nvPr/>
          </p:nvSpPr>
          <p:spPr>
            <a:xfrm>
              <a:off x="2401908" y="4439979"/>
              <a:ext cx="177611" cy="136716"/>
            </a:xfrm>
            <a:prstGeom prst="ellipse">
              <a:avLst/>
            </a:prstGeom>
            <a:solidFill>
              <a:schemeClr val="accent1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2BED21DA-4D87-4E56-A380-5F4B035132F1}"/>
              </a:ext>
            </a:extLst>
          </p:cNvPr>
          <p:cNvGrpSpPr/>
          <p:nvPr/>
        </p:nvGrpSpPr>
        <p:grpSpPr>
          <a:xfrm>
            <a:off x="4295513" y="1545115"/>
            <a:ext cx="3259624" cy="1998610"/>
            <a:chOff x="1115616" y="2394020"/>
            <a:chExt cx="2449476" cy="2182675"/>
          </a:xfrm>
        </p:grpSpPr>
        <p:sp>
          <p:nvSpPr>
            <p:cNvPr id="190" name="Rectangle 9">
              <a:extLst>
                <a:ext uri="{FF2B5EF4-FFF2-40B4-BE49-F238E27FC236}">
                  <a16:creationId xmlns:a16="http://schemas.microsoft.com/office/drawing/2014/main" id="{77ACC142-B6BD-4B95-8335-90C647A1C373}"/>
                </a:ext>
              </a:extLst>
            </p:cNvPr>
            <p:cNvSpPr/>
            <p:nvPr/>
          </p:nvSpPr>
          <p:spPr>
            <a:xfrm>
              <a:off x="1115616" y="2394020"/>
              <a:ext cx="2449476" cy="1783395"/>
            </a:xfrm>
            <a:custGeom>
              <a:avLst/>
              <a:gdLst/>
              <a:ahLst/>
              <a:cxnLst/>
              <a:rect l="l" t="t" r="r" b="b"/>
              <a:pathLst>
                <a:path w="2449476" h="1783395">
                  <a:moveTo>
                    <a:pt x="1265719" y="0"/>
                  </a:moveTo>
                  <a:cubicBezTo>
                    <a:pt x="1424914" y="0"/>
                    <a:pt x="1561903" y="95083"/>
                    <a:pt x="1620733" y="232227"/>
                  </a:cubicBezTo>
                  <a:cubicBezTo>
                    <a:pt x="1647504" y="226520"/>
                    <a:pt x="1675250" y="223871"/>
                    <a:pt x="1703613" y="223871"/>
                  </a:cubicBezTo>
                  <a:cubicBezTo>
                    <a:pt x="1886848" y="223871"/>
                    <a:pt x="2044265" y="334409"/>
                    <a:pt x="2112477" y="492588"/>
                  </a:cubicBezTo>
                  <a:cubicBezTo>
                    <a:pt x="2303003" y="517391"/>
                    <a:pt x="2449476" y="680770"/>
                    <a:pt x="2449476" y="878358"/>
                  </a:cubicBezTo>
                  <a:lnTo>
                    <a:pt x="2448132" y="891698"/>
                  </a:lnTo>
                  <a:cubicBezTo>
                    <a:pt x="2449400" y="896101"/>
                    <a:pt x="2449476" y="900561"/>
                    <a:pt x="2449476" y="905038"/>
                  </a:cubicBezTo>
                  <a:cubicBezTo>
                    <a:pt x="2449476" y="1087146"/>
                    <a:pt x="2325055" y="1240194"/>
                    <a:pt x="2156215" y="1282389"/>
                  </a:cubicBezTo>
                  <a:cubicBezTo>
                    <a:pt x="2159560" y="1295383"/>
                    <a:pt x="2160240" y="1308771"/>
                    <a:pt x="2160240" y="1322318"/>
                  </a:cubicBezTo>
                  <a:cubicBezTo>
                    <a:pt x="2160240" y="1541047"/>
                    <a:pt x="1982925" y="1718362"/>
                    <a:pt x="1764196" y="1718362"/>
                  </a:cubicBezTo>
                  <a:cubicBezTo>
                    <a:pt x="1663169" y="1718362"/>
                    <a:pt x="1570976" y="1680534"/>
                    <a:pt x="1502035" y="1617119"/>
                  </a:cubicBezTo>
                  <a:cubicBezTo>
                    <a:pt x="1432519" y="1718009"/>
                    <a:pt x="1315774" y="1783395"/>
                    <a:pt x="1183758" y="1783395"/>
                  </a:cubicBezTo>
                  <a:cubicBezTo>
                    <a:pt x="1062898" y="1783395"/>
                    <a:pt x="954838" y="1728593"/>
                    <a:pt x="884304" y="1641769"/>
                  </a:cubicBezTo>
                  <a:cubicBezTo>
                    <a:pt x="844769" y="1657131"/>
                    <a:pt x="801762" y="1664549"/>
                    <a:pt x="757023" y="1664549"/>
                  </a:cubicBezTo>
                  <a:cubicBezTo>
                    <a:pt x="546719" y="1664549"/>
                    <a:pt x="374700" y="1500631"/>
                    <a:pt x="363497" y="1293480"/>
                  </a:cubicBezTo>
                  <a:cubicBezTo>
                    <a:pt x="160301" y="1281006"/>
                    <a:pt x="0" y="1111743"/>
                    <a:pt x="0" y="905038"/>
                  </a:cubicBezTo>
                  <a:lnTo>
                    <a:pt x="1346" y="891698"/>
                  </a:lnTo>
                  <a:cubicBezTo>
                    <a:pt x="76" y="887296"/>
                    <a:pt x="0" y="882836"/>
                    <a:pt x="0" y="878358"/>
                  </a:cubicBezTo>
                  <a:cubicBezTo>
                    <a:pt x="0" y="697917"/>
                    <a:pt x="122154" y="546007"/>
                    <a:pt x="288714" y="502417"/>
                  </a:cubicBezTo>
                  <a:cubicBezTo>
                    <a:pt x="288051" y="500174"/>
                    <a:pt x="288032" y="497916"/>
                    <a:pt x="288032" y="495653"/>
                  </a:cubicBezTo>
                  <a:cubicBezTo>
                    <a:pt x="288032" y="276924"/>
                    <a:pt x="465347" y="99609"/>
                    <a:pt x="684076" y="99609"/>
                  </a:cubicBezTo>
                  <a:cubicBezTo>
                    <a:pt x="778623" y="99609"/>
                    <a:pt x="865433" y="132740"/>
                    <a:pt x="932390" y="189427"/>
                  </a:cubicBezTo>
                  <a:cubicBezTo>
                    <a:pt x="999486" y="75591"/>
                    <a:pt x="1123775" y="0"/>
                    <a:pt x="1265719" y="0"/>
                  </a:cubicBezTo>
                  <a:close/>
                </a:path>
              </a:pathLst>
            </a:custGeom>
            <a:solidFill>
              <a:schemeClr val="accent3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DE37758-10EA-4518-926D-3AFA1B66BBB5}"/>
                </a:ext>
              </a:extLst>
            </p:cNvPr>
            <p:cNvSpPr/>
            <p:nvPr/>
          </p:nvSpPr>
          <p:spPr>
            <a:xfrm>
              <a:off x="2501600" y="4155643"/>
              <a:ext cx="326958" cy="251677"/>
            </a:xfrm>
            <a:prstGeom prst="ellipse">
              <a:avLst/>
            </a:prstGeom>
            <a:solidFill>
              <a:schemeClr val="accent3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9A0FF8F2-9837-419A-834F-8CA4FB7320EB}"/>
                </a:ext>
              </a:extLst>
            </p:cNvPr>
            <p:cNvSpPr/>
            <p:nvPr/>
          </p:nvSpPr>
          <p:spPr>
            <a:xfrm>
              <a:off x="2401908" y="4439979"/>
              <a:ext cx="177611" cy="136716"/>
            </a:xfrm>
            <a:prstGeom prst="ellipse">
              <a:avLst/>
            </a:prstGeom>
            <a:solidFill>
              <a:schemeClr val="accent3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D16CEC0-5246-4F85-B81E-FD8B471D04B2}"/>
              </a:ext>
            </a:extLst>
          </p:cNvPr>
          <p:cNvGrpSpPr/>
          <p:nvPr/>
        </p:nvGrpSpPr>
        <p:grpSpPr>
          <a:xfrm>
            <a:off x="8289042" y="524858"/>
            <a:ext cx="2868592" cy="2578473"/>
            <a:chOff x="1115616" y="2394020"/>
            <a:chExt cx="2449476" cy="2182675"/>
          </a:xfrm>
        </p:grpSpPr>
        <p:sp>
          <p:nvSpPr>
            <p:cNvPr id="199" name="Rectangle 9">
              <a:extLst>
                <a:ext uri="{FF2B5EF4-FFF2-40B4-BE49-F238E27FC236}">
                  <a16:creationId xmlns:a16="http://schemas.microsoft.com/office/drawing/2014/main" id="{0D156F55-83D3-4530-9CEA-A28D90F65E5F}"/>
                </a:ext>
              </a:extLst>
            </p:cNvPr>
            <p:cNvSpPr/>
            <p:nvPr/>
          </p:nvSpPr>
          <p:spPr>
            <a:xfrm>
              <a:off x="1115616" y="2394020"/>
              <a:ext cx="2449476" cy="1783395"/>
            </a:xfrm>
            <a:custGeom>
              <a:avLst/>
              <a:gdLst/>
              <a:ahLst/>
              <a:cxnLst/>
              <a:rect l="l" t="t" r="r" b="b"/>
              <a:pathLst>
                <a:path w="2449476" h="1783395">
                  <a:moveTo>
                    <a:pt x="1265719" y="0"/>
                  </a:moveTo>
                  <a:cubicBezTo>
                    <a:pt x="1424914" y="0"/>
                    <a:pt x="1561903" y="95083"/>
                    <a:pt x="1620733" y="232227"/>
                  </a:cubicBezTo>
                  <a:cubicBezTo>
                    <a:pt x="1647504" y="226520"/>
                    <a:pt x="1675250" y="223871"/>
                    <a:pt x="1703613" y="223871"/>
                  </a:cubicBezTo>
                  <a:cubicBezTo>
                    <a:pt x="1886848" y="223871"/>
                    <a:pt x="2044265" y="334409"/>
                    <a:pt x="2112477" y="492588"/>
                  </a:cubicBezTo>
                  <a:cubicBezTo>
                    <a:pt x="2303003" y="517391"/>
                    <a:pt x="2449476" y="680770"/>
                    <a:pt x="2449476" y="878358"/>
                  </a:cubicBezTo>
                  <a:lnTo>
                    <a:pt x="2448132" y="891698"/>
                  </a:lnTo>
                  <a:cubicBezTo>
                    <a:pt x="2449400" y="896101"/>
                    <a:pt x="2449476" y="900561"/>
                    <a:pt x="2449476" y="905038"/>
                  </a:cubicBezTo>
                  <a:cubicBezTo>
                    <a:pt x="2449476" y="1087146"/>
                    <a:pt x="2325055" y="1240194"/>
                    <a:pt x="2156215" y="1282389"/>
                  </a:cubicBezTo>
                  <a:cubicBezTo>
                    <a:pt x="2159560" y="1295383"/>
                    <a:pt x="2160240" y="1308771"/>
                    <a:pt x="2160240" y="1322318"/>
                  </a:cubicBezTo>
                  <a:cubicBezTo>
                    <a:pt x="2160240" y="1541047"/>
                    <a:pt x="1982925" y="1718362"/>
                    <a:pt x="1764196" y="1718362"/>
                  </a:cubicBezTo>
                  <a:cubicBezTo>
                    <a:pt x="1663169" y="1718362"/>
                    <a:pt x="1570976" y="1680534"/>
                    <a:pt x="1502035" y="1617119"/>
                  </a:cubicBezTo>
                  <a:cubicBezTo>
                    <a:pt x="1432519" y="1718009"/>
                    <a:pt x="1315774" y="1783395"/>
                    <a:pt x="1183758" y="1783395"/>
                  </a:cubicBezTo>
                  <a:cubicBezTo>
                    <a:pt x="1062898" y="1783395"/>
                    <a:pt x="954838" y="1728593"/>
                    <a:pt x="884304" y="1641769"/>
                  </a:cubicBezTo>
                  <a:cubicBezTo>
                    <a:pt x="844769" y="1657131"/>
                    <a:pt x="801762" y="1664549"/>
                    <a:pt x="757023" y="1664549"/>
                  </a:cubicBezTo>
                  <a:cubicBezTo>
                    <a:pt x="546719" y="1664549"/>
                    <a:pt x="374700" y="1500631"/>
                    <a:pt x="363497" y="1293480"/>
                  </a:cubicBezTo>
                  <a:cubicBezTo>
                    <a:pt x="160301" y="1281006"/>
                    <a:pt x="0" y="1111743"/>
                    <a:pt x="0" y="905038"/>
                  </a:cubicBezTo>
                  <a:lnTo>
                    <a:pt x="1346" y="891698"/>
                  </a:lnTo>
                  <a:cubicBezTo>
                    <a:pt x="76" y="887296"/>
                    <a:pt x="0" y="882836"/>
                    <a:pt x="0" y="878358"/>
                  </a:cubicBezTo>
                  <a:cubicBezTo>
                    <a:pt x="0" y="697917"/>
                    <a:pt x="122154" y="546007"/>
                    <a:pt x="288714" y="502417"/>
                  </a:cubicBezTo>
                  <a:cubicBezTo>
                    <a:pt x="288051" y="500174"/>
                    <a:pt x="288032" y="497916"/>
                    <a:pt x="288032" y="495653"/>
                  </a:cubicBezTo>
                  <a:cubicBezTo>
                    <a:pt x="288032" y="276924"/>
                    <a:pt x="465347" y="99609"/>
                    <a:pt x="684076" y="99609"/>
                  </a:cubicBezTo>
                  <a:cubicBezTo>
                    <a:pt x="778623" y="99609"/>
                    <a:pt x="865433" y="132740"/>
                    <a:pt x="932390" y="189427"/>
                  </a:cubicBezTo>
                  <a:cubicBezTo>
                    <a:pt x="999486" y="75591"/>
                    <a:pt x="1123775" y="0"/>
                    <a:pt x="1265719" y="0"/>
                  </a:cubicBezTo>
                  <a:close/>
                </a:path>
              </a:pathLst>
            </a:custGeom>
            <a:solidFill>
              <a:schemeClr val="accent4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415FBC50-D0F0-4231-BCF2-53B21FD4E082}"/>
                </a:ext>
              </a:extLst>
            </p:cNvPr>
            <p:cNvSpPr/>
            <p:nvPr/>
          </p:nvSpPr>
          <p:spPr>
            <a:xfrm>
              <a:off x="2501600" y="4155643"/>
              <a:ext cx="326958" cy="251677"/>
            </a:xfrm>
            <a:prstGeom prst="ellipse">
              <a:avLst/>
            </a:prstGeom>
            <a:solidFill>
              <a:schemeClr val="accent4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F855A3C8-9A25-4EFA-8597-8FEFE1641D90}"/>
                </a:ext>
              </a:extLst>
            </p:cNvPr>
            <p:cNvSpPr/>
            <p:nvPr/>
          </p:nvSpPr>
          <p:spPr>
            <a:xfrm>
              <a:off x="2401908" y="4439979"/>
              <a:ext cx="177611" cy="136716"/>
            </a:xfrm>
            <a:prstGeom prst="ellipse">
              <a:avLst/>
            </a:prstGeom>
            <a:solidFill>
              <a:schemeClr val="accent4"/>
            </a:solidFill>
            <a:ln w="666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" name="TekstniOkvir 2"/>
          <p:cNvSpPr txBox="1"/>
          <p:nvPr/>
        </p:nvSpPr>
        <p:spPr>
          <a:xfrm>
            <a:off x="1288905" y="1134754"/>
            <a:ext cx="188510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omic Sans MS" panose="030F0702030302020204" pitchFamily="66" charset="0"/>
              </a:rPr>
              <a:t>Olive tree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pPr algn="ctr"/>
            <a:r>
              <a:rPr lang="hr-HR" sz="2400" dirty="0" smtClean="0">
                <a:latin typeface="Comic Sans MS" panose="030F0702030302020204" pitchFamily="66" charset="0"/>
              </a:rPr>
              <a:t>MASLINA</a:t>
            </a:r>
            <a:endParaRPr lang="en-US" sz="2400" dirty="0">
              <a:latin typeface="Comic Sans MS" panose="030F0702030302020204" pitchFamily="66" charset="0"/>
            </a:endParaRPr>
          </a:p>
        </p:txBody>
      </p:sp>
      <p:sp>
        <p:nvSpPr>
          <p:cNvPr id="6" name="TekstniOkvir 5"/>
          <p:cNvSpPr txBox="1"/>
          <p:nvPr/>
        </p:nvSpPr>
        <p:spPr>
          <a:xfrm>
            <a:off x="4983046" y="1975932"/>
            <a:ext cx="18845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omic Sans MS" panose="030F0702030302020204" pitchFamily="66" charset="0"/>
              </a:rPr>
              <a:t>Fig tree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pPr algn="ctr"/>
            <a:r>
              <a:rPr lang="hr-HR" sz="2400" dirty="0" smtClean="0">
                <a:latin typeface="Comic Sans MS" panose="030F0702030302020204" pitchFamily="66" charset="0"/>
              </a:rPr>
              <a:t>SMOKVA</a:t>
            </a:r>
            <a:endParaRPr lang="en-US" sz="2400" dirty="0">
              <a:latin typeface="Comic Sans MS" panose="030F0702030302020204" pitchFamily="66" charset="0"/>
            </a:endParaRPr>
          </a:p>
        </p:txBody>
      </p:sp>
      <p:sp>
        <p:nvSpPr>
          <p:cNvPr id="7" name="TekstniOkvir 6"/>
          <p:cNvSpPr txBox="1"/>
          <p:nvPr/>
        </p:nvSpPr>
        <p:spPr>
          <a:xfrm>
            <a:off x="8938262" y="1204344"/>
            <a:ext cx="19223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omic Sans MS" panose="030F0702030302020204" pitchFamily="66" charset="0"/>
              </a:rPr>
              <a:t>Rosemary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pPr algn="ctr"/>
            <a:r>
              <a:rPr lang="hr-HR" sz="2400" dirty="0" smtClean="0">
                <a:latin typeface="Comic Sans MS" panose="030F0702030302020204" pitchFamily="66" charset="0"/>
              </a:rPr>
              <a:t>RUŽMARIN</a:t>
            </a:r>
            <a:endParaRPr lang="en-US" sz="2400" dirty="0">
              <a:latin typeface="Comic Sans MS" panose="030F0702030302020204" pitchFamily="66" charset="0"/>
            </a:endParaRPr>
          </a:p>
        </p:txBody>
      </p:sp>
      <p:sp>
        <p:nvSpPr>
          <p:cNvPr id="8" name="TekstniOkvir 7"/>
          <p:cNvSpPr txBox="1"/>
          <p:nvPr/>
        </p:nvSpPr>
        <p:spPr>
          <a:xfrm>
            <a:off x="728153" y="3273406"/>
            <a:ext cx="301083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hr-HR" sz="2000" dirty="0" smtClean="0"/>
              <a:t>…</a:t>
            </a:r>
            <a:r>
              <a:rPr lang="hr-HR" sz="2000" dirty="0" err="1" smtClean="0"/>
              <a:t>gives</a:t>
            </a:r>
            <a:r>
              <a:rPr lang="hr-HR" sz="2000" dirty="0" smtClean="0"/>
              <a:t> </a:t>
            </a:r>
            <a:r>
              <a:rPr lang="hr-HR" sz="2000" dirty="0" err="1" smtClean="0"/>
              <a:t>us</a:t>
            </a:r>
            <a:r>
              <a:rPr lang="hr-HR" sz="2000" dirty="0" smtClean="0"/>
              <a:t> </a:t>
            </a:r>
            <a:r>
              <a:rPr lang="hr-HR" sz="2000" dirty="0" err="1" smtClean="0"/>
              <a:t>olives</a:t>
            </a:r>
            <a:r>
              <a:rPr lang="hr-HR" sz="2000" dirty="0" smtClean="0"/>
              <a:t> </a:t>
            </a:r>
            <a:r>
              <a:rPr lang="hr-HR" sz="2000" dirty="0" err="1" smtClean="0"/>
              <a:t>and</a:t>
            </a:r>
            <a:r>
              <a:rPr lang="hr-HR" sz="2000" dirty="0" smtClean="0"/>
              <a:t> </a:t>
            </a:r>
            <a:r>
              <a:rPr lang="hr-HR" sz="2000" dirty="0" err="1" smtClean="0"/>
              <a:t>olive</a:t>
            </a:r>
            <a:r>
              <a:rPr lang="hr-HR" sz="2000" dirty="0" smtClean="0"/>
              <a:t> </a:t>
            </a:r>
            <a:r>
              <a:rPr lang="hr-HR" sz="2000" dirty="0" err="1" smtClean="0"/>
              <a:t>oil</a:t>
            </a:r>
            <a:endParaRPr lang="hr-HR" sz="2000" dirty="0" smtClean="0"/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hr-HR" sz="2000" dirty="0" smtClean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hr-HR" sz="2000" dirty="0" smtClean="0"/>
              <a:t>… </a:t>
            </a:r>
            <a:r>
              <a:rPr lang="hr-HR" sz="2000" dirty="0" err="1" smtClean="0"/>
              <a:t>the</a:t>
            </a:r>
            <a:r>
              <a:rPr lang="hr-HR" sz="2000" dirty="0" smtClean="0"/>
              <a:t> </a:t>
            </a:r>
            <a:r>
              <a:rPr lang="hr-HR" sz="2000" dirty="0" err="1" smtClean="0"/>
              <a:t>basis</a:t>
            </a:r>
            <a:r>
              <a:rPr lang="hr-HR" sz="2000" dirty="0" smtClean="0"/>
              <a:t> </a:t>
            </a:r>
            <a:r>
              <a:rPr lang="hr-HR" sz="2000" dirty="0" err="1" smtClean="0"/>
              <a:t>of</a:t>
            </a:r>
            <a:r>
              <a:rPr lang="hr-HR" sz="2000" dirty="0" smtClean="0"/>
              <a:t> </a:t>
            </a:r>
            <a:r>
              <a:rPr lang="hr-HR" sz="2000" dirty="0" err="1" smtClean="0"/>
              <a:t>the</a:t>
            </a:r>
            <a:r>
              <a:rPr lang="hr-HR" sz="2000" dirty="0" smtClean="0"/>
              <a:t> </a:t>
            </a:r>
            <a:r>
              <a:rPr lang="hr-HR" sz="2000" dirty="0" err="1" smtClean="0"/>
              <a:t>Mediterranean</a:t>
            </a:r>
            <a:r>
              <a:rPr lang="hr-HR" sz="2000" dirty="0" smtClean="0"/>
              <a:t> </a:t>
            </a:r>
            <a:r>
              <a:rPr lang="hr-HR" sz="2000" dirty="0" err="1" smtClean="0"/>
              <a:t>diet</a:t>
            </a:r>
            <a:endParaRPr lang="hr-HR" sz="2000" dirty="0"/>
          </a:p>
        </p:txBody>
      </p:sp>
      <p:sp>
        <p:nvSpPr>
          <p:cNvPr id="9" name="TekstniOkvir 8"/>
          <p:cNvSpPr txBox="1"/>
          <p:nvPr/>
        </p:nvSpPr>
        <p:spPr>
          <a:xfrm>
            <a:off x="4507285" y="3935947"/>
            <a:ext cx="2836079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000" dirty="0"/>
              <a:t>Figs, both dried and fresh, are a great source of </a:t>
            </a:r>
            <a:r>
              <a:rPr lang="en-US" sz="2000" dirty="0" err="1"/>
              <a:t>fibre</a:t>
            </a:r>
            <a:r>
              <a:rPr lang="en-US" sz="2000" dirty="0"/>
              <a:t> and are full of vitamins and minerals</a:t>
            </a:r>
            <a:endParaRPr lang="hr-HR" sz="2000" dirty="0"/>
          </a:p>
        </p:txBody>
      </p:sp>
      <p:sp>
        <p:nvSpPr>
          <p:cNvPr id="10" name="TekstniOkvir 9"/>
          <p:cNvSpPr txBox="1"/>
          <p:nvPr/>
        </p:nvSpPr>
        <p:spPr>
          <a:xfrm>
            <a:off x="8289042" y="3213418"/>
            <a:ext cx="3513254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000" dirty="0"/>
              <a:t>In ancient times rosemary was believed to strengthen the </a:t>
            </a:r>
            <a:r>
              <a:rPr lang="en-US" sz="2000" dirty="0" smtClean="0"/>
              <a:t>memory</a:t>
            </a:r>
            <a:endParaRPr lang="hr-HR" sz="2000" dirty="0" smtClean="0"/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hr-HR" sz="2000" dirty="0" smtClean="0"/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000" dirty="0" smtClean="0"/>
              <a:t>Rosemary </a:t>
            </a:r>
            <a:r>
              <a:rPr lang="en-US" sz="2000" dirty="0"/>
              <a:t>gets its name from </a:t>
            </a:r>
            <a:r>
              <a:rPr lang="en-US" sz="2000" dirty="0" err="1"/>
              <a:t>Rosmarinus</a:t>
            </a:r>
            <a:r>
              <a:rPr lang="en-US" sz="2000" dirty="0"/>
              <a:t> </a:t>
            </a:r>
            <a:r>
              <a:rPr lang="en-US" sz="2000" dirty="0" err="1"/>
              <a:t>officinalis</a:t>
            </a:r>
            <a:r>
              <a:rPr lang="en-US" sz="2000" dirty="0"/>
              <a:t>, from the </a:t>
            </a:r>
            <a:r>
              <a:rPr lang="en-US" sz="2000" dirty="0" err="1"/>
              <a:t>latin</a:t>
            </a:r>
            <a:r>
              <a:rPr lang="en-US" sz="2000" dirty="0"/>
              <a:t> words </a:t>
            </a:r>
            <a:r>
              <a:rPr lang="en-US" sz="2000" dirty="0" err="1"/>
              <a:t>ros</a:t>
            </a:r>
            <a:r>
              <a:rPr lang="en-US" sz="2000" dirty="0"/>
              <a:t> (dew) and </a:t>
            </a:r>
            <a:r>
              <a:rPr lang="en-US" sz="2000" dirty="0" err="1"/>
              <a:t>maris</a:t>
            </a:r>
            <a:r>
              <a:rPr lang="en-US" sz="2000" dirty="0"/>
              <a:t> (from the sea)</a:t>
            </a:r>
            <a:endParaRPr lang="hr-HR" sz="2000" dirty="0"/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12235" y="425632"/>
            <a:ext cx="3161356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Red Tip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Photinia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pic>
        <p:nvPicPr>
          <p:cNvPr id="29" name="Slika 28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4216" y="455514"/>
            <a:ext cx="7885176" cy="5913882"/>
          </a:xfrm>
          <a:prstGeom prst="rect">
            <a:avLst/>
          </a:prstGeom>
          <a:effectLst>
            <a:softEdge rad="279400"/>
          </a:effectLst>
        </p:spPr>
      </p:pic>
      <p:sp>
        <p:nvSpPr>
          <p:cNvPr id="30" name="TekstniOkvir 29"/>
          <p:cNvSpPr txBox="1"/>
          <p:nvPr/>
        </p:nvSpPr>
        <p:spPr>
          <a:xfrm>
            <a:off x="312235" y="1756874"/>
            <a:ext cx="26060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2400" dirty="0">
                <a:latin typeface="Comic Sans MS" panose="030F0702030302020204" pitchFamily="66" charset="0"/>
              </a:rPr>
              <a:t>l</a:t>
            </a:r>
            <a:r>
              <a:rPr lang="hr-HR" sz="2400" dirty="0" smtClean="0">
                <a:latin typeface="Comic Sans MS" panose="030F0702030302020204" pitchFamily="66" charset="0"/>
              </a:rPr>
              <a:t>at. </a:t>
            </a:r>
            <a:r>
              <a:rPr lang="hr-HR" sz="2400" dirty="0" err="1" smtClean="0">
                <a:latin typeface="Comic Sans MS" panose="030F0702030302020204" pitchFamily="66" charset="0"/>
              </a:rPr>
              <a:t>Photinia</a:t>
            </a:r>
            <a:endParaRPr lang="hr-HR" sz="2400" dirty="0" smtClean="0">
              <a:latin typeface="Comic Sans MS" panose="030F0702030302020204" pitchFamily="66" charset="0"/>
            </a:endParaRPr>
          </a:p>
          <a:p>
            <a:r>
              <a:rPr lang="hr-HR" sz="2400" dirty="0" smtClean="0">
                <a:latin typeface="Comic Sans MS" panose="030F0702030302020204" pitchFamily="66" charset="0"/>
              </a:rPr>
              <a:t>hrv. </a:t>
            </a:r>
            <a:r>
              <a:rPr lang="hr-HR" sz="2400" dirty="0" err="1" smtClean="0">
                <a:latin typeface="Comic Sans MS" panose="030F0702030302020204" pitchFamily="66" charset="0"/>
              </a:rPr>
              <a:t>Fotinija</a:t>
            </a:r>
            <a:endParaRPr lang="hr-HR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ame 6">
            <a:extLst>
              <a:ext uri="{FF2B5EF4-FFF2-40B4-BE49-F238E27FC236}">
                <a16:creationId xmlns:a16="http://schemas.microsoft.com/office/drawing/2014/main" id="{8B7A2893-9BCA-436F-8183-79AE4376B6A4}"/>
              </a:ext>
            </a:extLst>
          </p:cNvPr>
          <p:cNvSpPr/>
          <p:nvPr/>
        </p:nvSpPr>
        <p:spPr>
          <a:xfrm>
            <a:off x="2509026" y="1414241"/>
            <a:ext cx="7801818" cy="3838303"/>
          </a:xfrm>
          <a:prstGeom prst="frame">
            <a:avLst>
              <a:gd name="adj1" fmla="val 2631"/>
            </a:avLst>
          </a:prstGeom>
          <a:solidFill>
            <a:schemeClr val="bg1"/>
          </a:solidFill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F2937C9-B632-4D3F-B8E8-95938878A8B7}"/>
              </a:ext>
            </a:extLst>
          </p:cNvPr>
          <p:cNvGrpSpPr/>
          <p:nvPr/>
        </p:nvGrpSpPr>
        <p:grpSpPr>
          <a:xfrm>
            <a:off x="4021359" y="1912152"/>
            <a:ext cx="5653863" cy="2519202"/>
            <a:chOff x="5808924" y="1804124"/>
            <a:chExt cx="5653863" cy="251920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205C176-8719-4D33-9847-3AEE0D3582B4}"/>
                </a:ext>
              </a:extLst>
            </p:cNvPr>
            <p:cNvSpPr txBox="1"/>
            <p:nvPr/>
          </p:nvSpPr>
          <p:spPr>
            <a:xfrm>
              <a:off x="5808924" y="1804124"/>
              <a:ext cx="4777152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5400" dirty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THANK YOU</a:t>
              </a:r>
              <a:endParaRPr lang="ko-KR" altLang="en-US" sz="5400" dirty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5887CC-0360-4EB3-9FD8-0C79FFB8D3CF}"/>
                </a:ext>
              </a:extLst>
            </p:cNvPr>
            <p:cNvSpPr txBox="1"/>
            <p:nvPr/>
          </p:nvSpPr>
          <p:spPr>
            <a:xfrm>
              <a:off x="6685691" y="3081704"/>
              <a:ext cx="4777096" cy="12416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hr-HR" altLang="ko-KR" sz="1867" dirty="0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5.b (Petra </a:t>
              </a:r>
              <a:r>
                <a:rPr lang="hr-HR" altLang="ko-KR" sz="1867" dirty="0" err="1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Vujina</a:t>
              </a:r>
              <a:r>
                <a:rPr lang="hr-HR" altLang="ko-KR" sz="1867" dirty="0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, Gabrijela Topić, Mate Jakovljević, Amir </a:t>
              </a:r>
              <a:r>
                <a:rPr lang="hr-HR" altLang="ko-KR" sz="1867" dirty="0" err="1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Letaj</a:t>
              </a:r>
              <a:r>
                <a:rPr lang="hr-HR" altLang="ko-KR" sz="1867" dirty="0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)</a:t>
              </a:r>
            </a:p>
            <a:p>
              <a:endParaRPr lang="hr-HR" altLang="ko-KR" sz="1867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endParaRPr>
            </a:p>
            <a:p>
              <a:r>
                <a:rPr lang="hr-HR" altLang="ko-KR" sz="1867" dirty="0" smtClean="0">
                  <a:solidFill>
                    <a:schemeClr val="bg1"/>
                  </a:solidFill>
                  <a:latin typeface="Comic Sans MS" panose="030F0702030302020204" pitchFamily="66" charset="0"/>
                  <a:cs typeface="Arial" pitchFamily="34" charset="0"/>
                </a:rPr>
                <a:t>Razrednica: Dijana Šunjerga</a:t>
              </a:r>
              <a:endParaRPr lang="ko-KR" altLang="en-US" sz="1867" dirty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endParaRPr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138A169A-5D7F-44A5-917C-9C11C9834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0618" y="2576545"/>
            <a:ext cx="1162438" cy="1704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853043" y="2323078"/>
            <a:ext cx="3931754" cy="440629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807606" y="3197496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2472378" y="1604487"/>
            <a:ext cx="756085" cy="756085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582618" y="3292604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8882A5-4BE4-4168-AE60-8BEB47BC783D}"/>
              </a:ext>
            </a:extLst>
          </p:cNvPr>
          <p:cNvSpPr/>
          <p:nvPr/>
        </p:nvSpPr>
        <p:spPr>
          <a:xfrm>
            <a:off x="4378243" y="3175937"/>
            <a:ext cx="621680" cy="6216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3941138" y="3879012"/>
            <a:ext cx="952157" cy="952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3239752" y="1543721"/>
            <a:ext cx="1748880" cy="1748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528475" y="1704592"/>
            <a:ext cx="1268288" cy="12682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907665" y="3967596"/>
            <a:ext cx="1421600" cy="1421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2773139" y="3486777"/>
            <a:ext cx="621680" cy="62168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627396" y="28047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1626244" y="278884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Trapezoid 3">
            <a:extLst>
              <a:ext uri="{FF2B5EF4-FFF2-40B4-BE49-F238E27FC236}">
                <a16:creationId xmlns:a16="http://schemas.microsoft.com/office/drawing/2014/main" id="{AA321D05-BC2F-4C3D-87D7-7B3C45C2D714}"/>
              </a:ext>
            </a:extLst>
          </p:cNvPr>
          <p:cNvSpPr/>
          <p:nvPr/>
        </p:nvSpPr>
        <p:spPr>
          <a:xfrm>
            <a:off x="4220070" y="415896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4" name="Donut 15">
            <a:extLst>
              <a:ext uri="{FF2B5EF4-FFF2-40B4-BE49-F238E27FC236}">
                <a16:creationId xmlns:a16="http://schemas.microsoft.com/office/drawing/2014/main" id="{138C6851-384C-4225-92FA-9327D0F7E296}"/>
              </a:ext>
            </a:extLst>
          </p:cNvPr>
          <p:cNvSpPr/>
          <p:nvPr/>
        </p:nvSpPr>
        <p:spPr>
          <a:xfrm>
            <a:off x="884970" y="2200879"/>
            <a:ext cx="453706" cy="45561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" name="TekstniOkvir 1"/>
          <p:cNvSpPr txBox="1"/>
          <p:nvPr/>
        </p:nvSpPr>
        <p:spPr>
          <a:xfrm>
            <a:off x="5781529" y="1190800"/>
            <a:ext cx="5536960" cy="4524315"/>
          </a:xfrm>
          <a:prstGeom prst="rect">
            <a:avLst/>
          </a:prstGeom>
          <a:solidFill>
            <a:schemeClr val="accent2">
              <a:lumMod val="60000"/>
              <a:lumOff val="40000"/>
              <a:alpha val="89000"/>
            </a:schemeClr>
          </a:solidFill>
          <a:effectLst>
            <a:softEdge rad="165100"/>
          </a:effectLst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400" noProof="1" smtClean="0">
                <a:latin typeface="Comic Sans MS" panose="030F0702030302020204" pitchFamily="66" charset="0"/>
              </a:rPr>
              <a:t>Photinia</a:t>
            </a:r>
            <a:r>
              <a:rPr lang="en-US" sz="2400" dirty="0" smtClean="0">
                <a:latin typeface="Comic Sans MS" panose="030F0702030302020204" pitchFamily="66" charset="0"/>
              </a:rPr>
              <a:t> is a small evergreen shrub.</a:t>
            </a:r>
            <a:r>
              <a:rPr lang="hr-HR" sz="2400" dirty="0" err="1" smtClean="0">
                <a:latin typeface="Comic Sans MS" panose="030F0702030302020204" pitchFamily="66" charset="0"/>
              </a:rPr>
              <a:t>Its</a:t>
            </a:r>
            <a:r>
              <a:rPr lang="hr-HR" sz="2400" dirty="0" smtClean="0"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latin typeface="Comic Sans MS" panose="030F0702030302020204" pitchFamily="66" charset="0"/>
              </a:rPr>
              <a:t>leaves</a:t>
            </a:r>
            <a:r>
              <a:rPr lang="hr-HR" sz="2400" dirty="0" smtClean="0">
                <a:latin typeface="Comic Sans MS" panose="030F0702030302020204" pitchFamily="66" charset="0"/>
              </a:rPr>
              <a:t> are </a:t>
            </a:r>
            <a:r>
              <a:rPr lang="hr-HR" sz="2400" dirty="0" err="1" smtClean="0">
                <a:latin typeface="Comic Sans MS" panose="030F0702030302020204" pitchFamily="66" charset="0"/>
              </a:rPr>
              <a:t>reddish</a:t>
            </a:r>
            <a:r>
              <a:rPr lang="hr-HR" sz="2400" dirty="0" smtClean="0">
                <a:latin typeface="Comic Sans MS" panose="030F0702030302020204" pitchFamily="66" charset="0"/>
              </a:rPr>
              <a:t>.</a:t>
            </a:r>
            <a:endParaRPr lang="en-US" sz="2400" dirty="0" smtClean="0">
              <a:latin typeface="Comic Sans MS" panose="030F0702030302020204" pitchFamily="66" charset="0"/>
            </a:endParaRPr>
          </a:p>
          <a:p>
            <a:endParaRPr lang="hr-HR" sz="2400" dirty="0" smtClean="0">
              <a:latin typeface="Comic Sans MS" panose="030F0702030302020204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Its name comes from Greek </a:t>
            </a:r>
            <a:r>
              <a:rPr lang="hr-HR" sz="2400" dirty="0" smtClean="0">
                <a:latin typeface="Comic Sans MS" panose="030F0702030302020204" pitchFamily="66" charset="0"/>
              </a:rPr>
              <a:t>‘</a:t>
            </a:r>
            <a:r>
              <a:rPr lang="en-US" sz="2400" dirty="0" err="1" smtClean="0">
                <a:latin typeface="Comic Sans MS" panose="030F0702030302020204" pitchFamily="66" charset="0"/>
              </a:rPr>
              <a:t>photeinos</a:t>
            </a:r>
            <a:r>
              <a:rPr lang="en-US" sz="2400" dirty="0" smtClean="0">
                <a:latin typeface="Comic Sans MS" panose="030F0702030302020204" pitchFamily="66" charset="0"/>
              </a:rPr>
              <a:t>’ which means ‘shining’. The plant has got some beautiful glossy leaves.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 provides a dense hedge around houses/schools.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688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8" y="454626"/>
            <a:ext cx="649334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Italian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Wall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Lizard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8" y="1224068"/>
            <a:ext cx="71847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2400" dirty="0">
                <a:solidFill>
                  <a:srgbClr val="202122"/>
                </a:solidFill>
                <a:latin typeface="Comic Sans MS" panose="030F0702030302020204" pitchFamily="66" charset="0"/>
              </a:rPr>
              <a:t>l</a:t>
            </a:r>
            <a:r>
              <a:rPr lang="hr-HR" sz="2400" dirty="0" smtClean="0">
                <a:solidFill>
                  <a:srgbClr val="202122"/>
                </a:solidFill>
                <a:latin typeface="Comic Sans MS" panose="030F0702030302020204" pitchFamily="66" charset="0"/>
              </a:rPr>
              <a:t>at. </a:t>
            </a:r>
            <a:r>
              <a:rPr lang="hr-HR" sz="2400" dirty="0" err="1" smtClean="0">
                <a:solidFill>
                  <a:srgbClr val="202122"/>
                </a:solidFill>
                <a:latin typeface="Comic Sans MS" panose="030F0702030302020204" pitchFamily="66" charset="0"/>
              </a:rPr>
              <a:t>Podarcis</a:t>
            </a:r>
            <a:r>
              <a:rPr lang="hr-HR" sz="2400" dirty="0" smtClean="0">
                <a:solidFill>
                  <a:srgbClr val="202122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>
                <a:solidFill>
                  <a:srgbClr val="202122"/>
                </a:solidFill>
                <a:latin typeface="Comic Sans MS" panose="030F0702030302020204" pitchFamily="66" charset="0"/>
              </a:rPr>
              <a:t>sicula</a:t>
            </a:r>
            <a:r>
              <a:rPr lang="hr-HR" sz="2400" dirty="0">
                <a:solidFill>
                  <a:srgbClr val="202122"/>
                </a:solidFill>
                <a:latin typeface="Comic Sans MS" panose="030F0702030302020204" pitchFamily="66" charset="0"/>
              </a:rPr>
              <a:t> </a:t>
            </a:r>
            <a:r>
              <a:rPr lang="hr-HR" sz="2400" dirty="0" err="1" smtClean="0">
                <a:solidFill>
                  <a:srgbClr val="202122"/>
                </a:solidFill>
                <a:latin typeface="Comic Sans MS" panose="030F0702030302020204" pitchFamily="66" charset="0"/>
              </a:rPr>
              <a:t>adriatica</a:t>
            </a:r>
            <a:endParaRPr lang="hr-HR" sz="2400" dirty="0" smtClean="0">
              <a:solidFill>
                <a:srgbClr val="202122"/>
              </a:solidFill>
              <a:latin typeface="Comic Sans MS" panose="030F0702030302020204" pitchFamily="66" charset="0"/>
            </a:endParaRPr>
          </a:p>
          <a:p>
            <a:r>
              <a:rPr lang="hr-HR" sz="2400" dirty="0">
                <a:solidFill>
                  <a:srgbClr val="202122"/>
                </a:solidFill>
                <a:latin typeface="Comic Sans MS" panose="030F0702030302020204" pitchFamily="66" charset="0"/>
              </a:rPr>
              <a:t>h</a:t>
            </a:r>
            <a:r>
              <a:rPr lang="hr-HR" sz="2400" dirty="0" smtClean="0">
                <a:solidFill>
                  <a:srgbClr val="202122"/>
                </a:solidFill>
                <a:latin typeface="Comic Sans MS" panose="030F0702030302020204" pitchFamily="66" charset="0"/>
              </a:rPr>
              <a:t>rv. Jadranska primorska gušterica</a:t>
            </a:r>
            <a:endParaRPr lang="hr-HR" sz="2400" dirty="0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2" name="Slika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7395" y="2433976"/>
            <a:ext cx="7844277" cy="4223302"/>
          </a:xfrm>
          <a:prstGeom prst="rect">
            <a:avLst/>
          </a:prstGeom>
          <a:effectLst>
            <a:softEdge rad="177800"/>
          </a:effectLst>
        </p:spPr>
      </p:pic>
    </p:spTree>
    <p:extLst>
      <p:ext uri="{BB962C8B-B14F-4D97-AF65-F5344CB8AC3E}">
        <p14:creationId xmlns:p14="http://schemas.microsoft.com/office/powerpoint/2010/main" val="1271685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822298" y="2290356"/>
            <a:ext cx="3931754" cy="440629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807606" y="3197496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2472378" y="1604487"/>
            <a:ext cx="756085" cy="756085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582618" y="3292604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8882A5-4BE4-4168-AE60-8BEB47BC783D}"/>
              </a:ext>
            </a:extLst>
          </p:cNvPr>
          <p:cNvSpPr/>
          <p:nvPr/>
        </p:nvSpPr>
        <p:spPr>
          <a:xfrm>
            <a:off x="4378243" y="3175937"/>
            <a:ext cx="621680" cy="6216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3941138" y="3879012"/>
            <a:ext cx="952157" cy="952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3239752" y="1543721"/>
            <a:ext cx="1748880" cy="1748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528475" y="1704592"/>
            <a:ext cx="1268288" cy="12682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907665" y="3967596"/>
            <a:ext cx="1421600" cy="1421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2773139" y="3486777"/>
            <a:ext cx="621680" cy="62168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627396" y="28047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1626244" y="278884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Trapezoid 3">
            <a:extLst>
              <a:ext uri="{FF2B5EF4-FFF2-40B4-BE49-F238E27FC236}">
                <a16:creationId xmlns:a16="http://schemas.microsoft.com/office/drawing/2014/main" id="{AA321D05-BC2F-4C3D-87D7-7B3C45C2D714}"/>
              </a:ext>
            </a:extLst>
          </p:cNvPr>
          <p:cNvSpPr/>
          <p:nvPr/>
        </p:nvSpPr>
        <p:spPr>
          <a:xfrm>
            <a:off x="4220070" y="415896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4" name="Donut 15">
            <a:extLst>
              <a:ext uri="{FF2B5EF4-FFF2-40B4-BE49-F238E27FC236}">
                <a16:creationId xmlns:a16="http://schemas.microsoft.com/office/drawing/2014/main" id="{138C6851-384C-4225-92FA-9327D0F7E296}"/>
              </a:ext>
            </a:extLst>
          </p:cNvPr>
          <p:cNvSpPr/>
          <p:nvPr/>
        </p:nvSpPr>
        <p:spPr>
          <a:xfrm>
            <a:off x="884970" y="2200879"/>
            <a:ext cx="453706" cy="45561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6" name="TekstniOkvir 35"/>
          <p:cNvSpPr txBox="1"/>
          <p:nvPr/>
        </p:nvSpPr>
        <p:spPr>
          <a:xfrm>
            <a:off x="5534951" y="359781"/>
            <a:ext cx="6337341" cy="5632311"/>
          </a:xfrm>
          <a:prstGeom prst="rect">
            <a:avLst/>
          </a:prstGeom>
          <a:solidFill>
            <a:schemeClr val="accent1">
              <a:alpha val="73000"/>
            </a:schemeClr>
          </a:solidFill>
          <a:effectLst>
            <a:softEdge rad="203200"/>
          </a:effectLst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Italian Wall Lizard is the most common inhabitant of our garden.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 is green or brown and it has a whitish or greenish belly.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There are plenty of sunny days here…and…it likes lying in the sun.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 loves wandering around alone.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 smtClean="0">
              <a:latin typeface="Comic Sans MS" panose="030F0702030302020204" pitchFamily="66" charset="0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400" dirty="0" smtClean="0">
                <a:latin typeface="Comic Sans MS" panose="030F0702030302020204" pitchFamily="66" charset="0"/>
              </a:rPr>
              <a:t>It hibernates deep underground in winter.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endParaRPr lang="en-US"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6503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8" y="677650"/>
            <a:ext cx="325056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noProof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Melia</a:t>
            </a:r>
            <a:endParaRPr lang="hr-HR" altLang="ko-KR" sz="4000" noProof="1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7" y="1526712"/>
            <a:ext cx="39471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lat. Melia</a:t>
            </a:r>
          </a:p>
          <a:p>
            <a:r>
              <a:rPr lang="hr-HR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hrv. Očenašica / Melija</a:t>
            </a:r>
            <a:endParaRPr lang="hr-HR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Slika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8351" y="702527"/>
            <a:ext cx="7419278" cy="5564459"/>
          </a:xfrm>
          <a:prstGeom prst="rect">
            <a:avLst/>
          </a:prstGeom>
          <a:noFill/>
          <a:effectLst>
            <a:softEdge rad="165100"/>
          </a:effectLst>
        </p:spPr>
      </p:pic>
    </p:spTree>
    <p:extLst>
      <p:ext uri="{BB962C8B-B14F-4D97-AF65-F5344CB8AC3E}">
        <p14:creationId xmlns:p14="http://schemas.microsoft.com/office/powerpoint/2010/main" val="3607046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822298" y="2290356"/>
            <a:ext cx="3931754" cy="440629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807606" y="3197496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2734631" y="3500888"/>
            <a:ext cx="756085" cy="756085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582618" y="3292604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8882A5-4BE4-4168-AE60-8BEB47BC783D}"/>
              </a:ext>
            </a:extLst>
          </p:cNvPr>
          <p:cNvSpPr/>
          <p:nvPr/>
        </p:nvSpPr>
        <p:spPr>
          <a:xfrm>
            <a:off x="4378243" y="3175937"/>
            <a:ext cx="621680" cy="6216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3941138" y="3879012"/>
            <a:ext cx="952157" cy="952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300622" y="3939523"/>
            <a:ext cx="1082130" cy="10652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1954508" y="1263718"/>
            <a:ext cx="1497464" cy="13990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273788" y="1764699"/>
            <a:ext cx="1421600" cy="1421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3653036" y="2573053"/>
            <a:ext cx="621680" cy="62168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3105741" y="2645114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1626244" y="278884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Trapezoid 3">
            <a:extLst>
              <a:ext uri="{FF2B5EF4-FFF2-40B4-BE49-F238E27FC236}">
                <a16:creationId xmlns:a16="http://schemas.microsoft.com/office/drawing/2014/main" id="{AA321D05-BC2F-4C3D-87D7-7B3C45C2D714}"/>
              </a:ext>
            </a:extLst>
          </p:cNvPr>
          <p:cNvSpPr/>
          <p:nvPr/>
        </p:nvSpPr>
        <p:spPr>
          <a:xfrm>
            <a:off x="4220070" y="415896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51" name="Group 1">
            <a:extLst>
              <a:ext uri="{FF2B5EF4-FFF2-40B4-BE49-F238E27FC236}">
                <a16:creationId xmlns:a16="http://schemas.microsoft.com/office/drawing/2014/main" id="{D169905C-B298-451E-BB45-9DDA9B12EFBA}"/>
              </a:ext>
            </a:extLst>
          </p:cNvPr>
          <p:cNvGrpSpPr/>
          <p:nvPr/>
        </p:nvGrpSpPr>
        <p:grpSpPr>
          <a:xfrm>
            <a:off x="5534951" y="804840"/>
            <a:ext cx="6353491" cy="5133457"/>
            <a:chOff x="1031377" y="863159"/>
            <a:chExt cx="6353491" cy="5133457"/>
          </a:xfrm>
        </p:grpSpPr>
        <p:sp>
          <p:nvSpPr>
            <p:cNvPr id="52" name="Oval 4">
              <a:extLst>
                <a:ext uri="{FF2B5EF4-FFF2-40B4-BE49-F238E27FC236}">
                  <a16:creationId xmlns:a16="http://schemas.microsoft.com/office/drawing/2014/main" id="{C7517A05-DD79-47D3-8590-C2F935488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5265096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3" name="Oval 5">
              <a:extLst>
                <a:ext uri="{FF2B5EF4-FFF2-40B4-BE49-F238E27FC236}">
                  <a16:creationId xmlns:a16="http://schemas.microsoft.com/office/drawing/2014/main" id="{DB9003E6-D5FA-493C-922E-2ACBE88C14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3846604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4" name="Oval 6">
              <a:extLst>
                <a:ext uri="{FF2B5EF4-FFF2-40B4-BE49-F238E27FC236}">
                  <a16:creationId xmlns:a16="http://schemas.microsoft.com/office/drawing/2014/main" id="{16EFDFA9-41E7-4D74-82AC-05168E32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2428112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Oval 7">
              <a:extLst>
                <a:ext uri="{FF2B5EF4-FFF2-40B4-BE49-F238E27FC236}">
                  <a16:creationId xmlns:a16="http://schemas.microsoft.com/office/drawing/2014/main" id="{1FD0B405-D456-45C1-AE2C-62CA410EB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1009620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7" name="Group 9">
              <a:extLst>
                <a:ext uri="{FF2B5EF4-FFF2-40B4-BE49-F238E27FC236}">
                  <a16:creationId xmlns:a16="http://schemas.microsoft.com/office/drawing/2014/main" id="{91BF40CB-923C-4F66-B679-8E421433F4C4}"/>
                </a:ext>
              </a:extLst>
            </p:cNvPr>
            <p:cNvGrpSpPr/>
            <p:nvPr/>
          </p:nvGrpSpPr>
          <p:grpSpPr>
            <a:xfrm>
              <a:off x="1138005" y="863159"/>
              <a:ext cx="6246863" cy="4681380"/>
              <a:chOff x="1190757" y="951079"/>
              <a:chExt cx="6246863" cy="4681380"/>
            </a:xfrm>
          </p:grpSpPr>
          <p:sp>
            <p:nvSpPr>
              <p:cNvPr id="77" name="TextBox 10">
                <a:extLst>
                  <a:ext uri="{FF2B5EF4-FFF2-40B4-BE49-F238E27FC236}">
                    <a16:creationId xmlns:a16="http://schemas.microsoft.com/office/drawing/2014/main" id="{EFB4EC09-22C7-4D92-B329-36AAFC26D4DC}"/>
                  </a:ext>
                </a:extLst>
              </p:cNvPr>
              <p:cNvSpPr txBox="1"/>
              <p:nvPr/>
            </p:nvSpPr>
            <p:spPr>
              <a:xfrm>
                <a:off x="1971828" y="951079"/>
                <a:ext cx="5465792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endParaRPr lang="ko-KR" altLang="en-US" sz="1600" b="1" dirty="0">
                  <a:cs typeface="Arial" pitchFamily="34" charset="0"/>
                </a:endParaRPr>
              </a:p>
            </p:txBody>
          </p:sp>
          <p:sp>
            <p:nvSpPr>
              <p:cNvPr id="78" name="TextBox 11">
                <a:extLst>
                  <a:ext uri="{FF2B5EF4-FFF2-40B4-BE49-F238E27FC236}">
                    <a16:creationId xmlns:a16="http://schemas.microsoft.com/office/drawing/2014/main" id="{577A9EE7-4404-415A-8B49-AB32BDF76E8E}"/>
                  </a:ext>
                </a:extLst>
              </p:cNvPr>
              <p:cNvSpPr txBox="1"/>
              <p:nvPr/>
            </p:nvSpPr>
            <p:spPr>
              <a:xfrm>
                <a:off x="1190757" y="1108144"/>
                <a:ext cx="5991109" cy="4524315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effectLst>
                <a:softEdge rad="152400"/>
              </a:effectLst>
            </p:spPr>
            <p:txBody>
              <a:bodyPr wrap="square" rtlCol="0">
                <a:spAutoFit/>
              </a:bodyPr>
              <a:lstStyle/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685800" lvl="1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Melia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usually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7-9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meters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tall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It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used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to make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furniture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and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wind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instruments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685800" lvl="1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20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of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these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trees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provide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enough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oxygen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for one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person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a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year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A mature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tree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provides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shade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equal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to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shade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of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20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beach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umbrellas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ko-KR" altLang="en-US" sz="2400" dirty="0">
                  <a:latin typeface="Comic Sans MS" panose="030F0702030302020204" pitchFamily="66" charset="0"/>
                  <a:cs typeface="Arial" pitchFamily="34" charset="0"/>
                </a:endParaRPr>
              </a:p>
            </p:txBody>
          </p:sp>
        </p:grpSp>
        <p:sp>
          <p:nvSpPr>
            <p:cNvPr id="69" name="TextBox 26">
              <a:extLst>
                <a:ext uri="{FF2B5EF4-FFF2-40B4-BE49-F238E27FC236}">
                  <a16:creationId xmlns:a16="http://schemas.microsoft.com/office/drawing/2014/main" id="{9BF7A72E-05C0-4C49-84E1-C079687AC9AC}"/>
                </a:ext>
              </a:extLst>
            </p:cNvPr>
            <p:cNvSpPr txBox="1"/>
            <p:nvPr/>
          </p:nvSpPr>
          <p:spPr>
            <a:xfrm>
              <a:off x="1217742" y="5063049"/>
              <a:ext cx="52900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endParaRPr lang="ko-KR" altLang="en-US" sz="24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515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331197" y="677651"/>
            <a:ext cx="388396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Cherry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r>
              <a:rPr lang="hr-HR" altLang="ko-KR" sz="4000" dirty="0" err="1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Laurel</a:t>
            </a:r>
            <a:r>
              <a:rPr lang="hr-HR" altLang="ko-KR" sz="4000" dirty="0" smtClean="0">
                <a:solidFill>
                  <a:schemeClr val="bg1"/>
                </a:solidFill>
                <a:latin typeface="Comic Sans MS" panose="030F0702030302020204" pitchFamily="66" charset="0"/>
                <a:cs typeface="Arial" pitchFamily="34" charset="0"/>
              </a:rPr>
              <a:t> </a:t>
            </a:r>
            <a:endParaRPr lang="ko-KR" altLang="en-US" sz="4000" dirty="0">
              <a:solidFill>
                <a:schemeClr val="bg1"/>
              </a:solidFill>
              <a:latin typeface="Comic Sans MS" panose="030F0702030302020204" pitchFamily="66" charset="0"/>
              <a:cs typeface="Arial" pitchFamily="34" charset="0"/>
            </a:endParaRPr>
          </a:p>
        </p:txBody>
      </p:sp>
      <p:sp>
        <p:nvSpPr>
          <p:cNvPr id="30" name="TekstniOkvir 29"/>
          <p:cNvSpPr txBox="1"/>
          <p:nvPr/>
        </p:nvSpPr>
        <p:spPr>
          <a:xfrm>
            <a:off x="331196" y="1474061"/>
            <a:ext cx="44972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lat. </a:t>
            </a:r>
            <a:r>
              <a:rPr lang="en-US" sz="2400" noProof="1" smtClean="0">
                <a:latin typeface="Comic Sans MS" panose="030F0702030302020204" pitchFamily="66" charset="0"/>
              </a:rPr>
              <a:t>Prunus </a:t>
            </a:r>
            <a:r>
              <a:rPr lang="hr-HR" sz="2400" noProof="1">
                <a:latin typeface="Comic Sans MS" panose="030F0702030302020204" pitchFamily="66" charset="0"/>
              </a:rPr>
              <a:t>L</a:t>
            </a:r>
            <a:r>
              <a:rPr lang="en-US" sz="2400" noProof="1" smtClean="0">
                <a:latin typeface="Comic Sans MS" panose="030F0702030302020204" pitchFamily="66" charset="0"/>
              </a:rPr>
              <a:t>aurocerasus</a:t>
            </a:r>
            <a:r>
              <a:rPr lang="hr-HR" sz="2400" noProof="1" smtClean="0">
                <a:latin typeface="Comic Sans MS" panose="030F0702030302020204" pitchFamily="66" charset="0"/>
              </a:rPr>
              <a:t> Rotundifolia</a:t>
            </a:r>
            <a:endParaRPr lang="en-US" sz="2400" noProof="1" smtClean="0">
              <a:latin typeface="Comic Sans MS" panose="030F0702030302020204" pitchFamily="66" charset="0"/>
            </a:endParaRPr>
          </a:p>
          <a:p>
            <a:r>
              <a:rPr lang="en-US" sz="2400" noProof="1" smtClean="0">
                <a:solidFill>
                  <a:srgbClr val="202122"/>
                </a:solidFill>
                <a:latin typeface="Comic Sans MS" panose="030F0702030302020204" pitchFamily="66" charset="0"/>
              </a:rPr>
              <a:t>hrv. Lovorvišnja</a:t>
            </a:r>
            <a:endParaRPr lang="en-US" sz="2400" noProof="1">
              <a:solidFill>
                <a:schemeClr val="bg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Slika 2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5591" y="446048"/>
            <a:ext cx="8017726" cy="6013295"/>
          </a:xfrm>
          <a:prstGeom prst="rect">
            <a:avLst/>
          </a:prstGeom>
          <a:effectLst>
            <a:softEdge rad="279400"/>
          </a:effectLst>
        </p:spPr>
      </p:pic>
    </p:spTree>
    <p:extLst>
      <p:ext uri="{BB962C8B-B14F-4D97-AF65-F5344CB8AC3E}">
        <p14:creationId xmlns:p14="http://schemas.microsoft.com/office/powerpoint/2010/main" val="891428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8">
            <a:extLst>
              <a:ext uri="{FF2B5EF4-FFF2-40B4-BE49-F238E27FC236}">
                <a16:creationId xmlns:a16="http://schemas.microsoft.com/office/drawing/2014/main" id="{F5D50EB9-B3CE-40FF-B03C-77666C8DF5C0}"/>
              </a:ext>
            </a:extLst>
          </p:cNvPr>
          <p:cNvSpPr>
            <a:spLocks/>
          </p:cNvSpPr>
          <p:nvPr/>
        </p:nvSpPr>
        <p:spPr bwMode="auto">
          <a:xfrm>
            <a:off x="822298" y="2290356"/>
            <a:ext cx="3931754" cy="4406293"/>
          </a:xfrm>
          <a:custGeom>
            <a:avLst/>
            <a:gdLst>
              <a:gd name="T0" fmla="*/ 1131 w 2400"/>
              <a:gd name="T1" fmla="*/ 40 h 3356"/>
              <a:gd name="T2" fmla="*/ 1129 w 2400"/>
              <a:gd name="T3" fmla="*/ 60 h 3356"/>
              <a:gd name="T4" fmla="*/ 1071 w 2400"/>
              <a:gd name="T5" fmla="*/ 253 h 3356"/>
              <a:gd name="T6" fmla="*/ 1006 w 2400"/>
              <a:gd name="T7" fmla="*/ 665 h 3356"/>
              <a:gd name="T8" fmla="*/ 1020 w 2400"/>
              <a:gd name="T9" fmla="*/ 853 h 3356"/>
              <a:gd name="T10" fmla="*/ 1289 w 2400"/>
              <a:gd name="T11" fmla="*/ 678 h 3356"/>
              <a:gd name="T12" fmla="*/ 1480 w 2400"/>
              <a:gd name="T13" fmla="*/ 327 h 3356"/>
              <a:gd name="T14" fmla="*/ 1409 w 2400"/>
              <a:gd name="T15" fmla="*/ 565 h 3356"/>
              <a:gd name="T16" fmla="*/ 1226 w 2400"/>
              <a:gd name="T17" fmla="*/ 845 h 3356"/>
              <a:gd name="T18" fmla="*/ 1022 w 2400"/>
              <a:gd name="T19" fmla="*/ 1149 h 3356"/>
              <a:gd name="T20" fmla="*/ 1171 w 2400"/>
              <a:gd name="T21" fmla="*/ 1656 h 3356"/>
              <a:gd name="T22" fmla="*/ 1237 w 2400"/>
              <a:gd name="T23" fmla="*/ 1789 h 3356"/>
              <a:gd name="T24" fmla="*/ 1409 w 2400"/>
              <a:gd name="T25" fmla="*/ 1784 h 3356"/>
              <a:gd name="T26" fmla="*/ 1588 w 2400"/>
              <a:gd name="T27" fmla="*/ 1556 h 3356"/>
              <a:gd name="T28" fmla="*/ 1851 w 2400"/>
              <a:gd name="T29" fmla="*/ 893 h 3356"/>
              <a:gd name="T30" fmla="*/ 1953 w 2400"/>
              <a:gd name="T31" fmla="*/ 344 h 3356"/>
              <a:gd name="T32" fmla="*/ 1962 w 2400"/>
              <a:gd name="T33" fmla="*/ 582 h 3356"/>
              <a:gd name="T34" fmla="*/ 1935 w 2400"/>
              <a:gd name="T35" fmla="*/ 882 h 3356"/>
              <a:gd name="T36" fmla="*/ 1960 w 2400"/>
              <a:gd name="T37" fmla="*/ 1240 h 3356"/>
              <a:gd name="T38" fmla="*/ 2217 w 2400"/>
              <a:gd name="T39" fmla="*/ 1069 h 3356"/>
              <a:gd name="T40" fmla="*/ 1993 w 2400"/>
              <a:gd name="T41" fmla="*/ 1294 h 3356"/>
              <a:gd name="T42" fmla="*/ 1757 w 2400"/>
              <a:gd name="T43" fmla="*/ 1500 h 3356"/>
              <a:gd name="T44" fmla="*/ 1584 w 2400"/>
              <a:gd name="T45" fmla="*/ 1814 h 3356"/>
              <a:gd name="T46" fmla="*/ 1555 w 2400"/>
              <a:gd name="T47" fmla="*/ 1931 h 3356"/>
              <a:gd name="T48" fmla="*/ 1824 w 2400"/>
              <a:gd name="T49" fmla="*/ 1924 h 3356"/>
              <a:gd name="T50" fmla="*/ 2244 w 2400"/>
              <a:gd name="T51" fmla="*/ 1718 h 3356"/>
              <a:gd name="T52" fmla="*/ 2377 w 2400"/>
              <a:gd name="T53" fmla="*/ 1620 h 3356"/>
              <a:gd name="T54" fmla="*/ 2089 w 2400"/>
              <a:gd name="T55" fmla="*/ 1947 h 3356"/>
              <a:gd name="T56" fmla="*/ 1815 w 2400"/>
              <a:gd name="T57" fmla="*/ 2073 h 3356"/>
              <a:gd name="T58" fmla="*/ 1564 w 2400"/>
              <a:gd name="T59" fmla="*/ 2124 h 3356"/>
              <a:gd name="T60" fmla="*/ 1426 w 2400"/>
              <a:gd name="T61" fmla="*/ 2360 h 3356"/>
              <a:gd name="T62" fmla="*/ 1422 w 2400"/>
              <a:gd name="T63" fmla="*/ 2785 h 3356"/>
              <a:gd name="T64" fmla="*/ 1400 w 2400"/>
              <a:gd name="T65" fmla="*/ 3356 h 3356"/>
              <a:gd name="T66" fmla="*/ 1144 w 2400"/>
              <a:gd name="T67" fmla="*/ 3124 h 3356"/>
              <a:gd name="T68" fmla="*/ 1200 w 2400"/>
              <a:gd name="T69" fmla="*/ 2647 h 3356"/>
              <a:gd name="T70" fmla="*/ 1166 w 2400"/>
              <a:gd name="T71" fmla="*/ 2158 h 3356"/>
              <a:gd name="T72" fmla="*/ 1011 w 2400"/>
              <a:gd name="T73" fmla="*/ 1822 h 3356"/>
              <a:gd name="T74" fmla="*/ 779 w 2400"/>
              <a:gd name="T75" fmla="*/ 1782 h 3356"/>
              <a:gd name="T76" fmla="*/ 462 w 2400"/>
              <a:gd name="T77" fmla="*/ 1816 h 3356"/>
              <a:gd name="T78" fmla="*/ 124 w 2400"/>
              <a:gd name="T79" fmla="*/ 1724 h 3356"/>
              <a:gd name="T80" fmla="*/ 609 w 2400"/>
              <a:gd name="T81" fmla="*/ 1716 h 3356"/>
              <a:gd name="T82" fmla="*/ 451 w 2400"/>
              <a:gd name="T83" fmla="*/ 1322 h 3356"/>
              <a:gd name="T84" fmla="*/ 71 w 2400"/>
              <a:gd name="T85" fmla="*/ 1191 h 3356"/>
              <a:gd name="T86" fmla="*/ 59 w 2400"/>
              <a:gd name="T87" fmla="*/ 1154 h 3356"/>
              <a:gd name="T88" fmla="*/ 319 w 2400"/>
              <a:gd name="T89" fmla="*/ 1254 h 3356"/>
              <a:gd name="T90" fmla="*/ 477 w 2400"/>
              <a:gd name="T91" fmla="*/ 1229 h 3356"/>
              <a:gd name="T92" fmla="*/ 251 w 2400"/>
              <a:gd name="T93" fmla="*/ 644 h 3356"/>
              <a:gd name="T94" fmla="*/ 220 w 2400"/>
              <a:gd name="T95" fmla="*/ 469 h 3356"/>
              <a:gd name="T96" fmla="*/ 266 w 2400"/>
              <a:gd name="T97" fmla="*/ 604 h 3356"/>
              <a:gd name="T98" fmla="*/ 391 w 2400"/>
              <a:gd name="T99" fmla="*/ 942 h 3356"/>
              <a:gd name="T100" fmla="*/ 404 w 2400"/>
              <a:gd name="T101" fmla="*/ 956 h 3356"/>
              <a:gd name="T102" fmla="*/ 442 w 2400"/>
              <a:gd name="T103" fmla="*/ 889 h 3356"/>
              <a:gd name="T104" fmla="*/ 546 w 2400"/>
              <a:gd name="T105" fmla="*/ 605 h 3356"/>
              <a:gd name="T106" fmla="*/ 517 w 2400"/>
              <a:gd name="T107" fmla="*/ 847 h 3356"/>
              <a:gd name="T108" fmla="*/ 711 w 2400"/>
              <a:gd name="T109" fmla="*/ 1353 h 3356"/>
              <a:gd name="T110" fmla="*/ 937 w 2400"/>
              <a:gd name="T111" fmla="*/ 1160 h 3356"/>
              <a:gd name="T112" fmla="*/ 971 w 2400"/>
              <a:gd name="T113" fmla="*/ 511 h 3356"/>
              <a:gd name="T114" fmla="*/ 1137 w 2400"/>
              <a:gd name="T115" fmla="*/ 0 h 3356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4463 w 10000"/>
              <a:gd name="connsiteY199" fmla="*/ 999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463 w 10000"/>
              <a:gd name="connsiteY198" fmla="*/ 10000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68"/>
              <a:gd name="connsiteX1" fmla="*/ 4721 w 10000"/>
              <a:gd name="connsiteY1" fmla="*/ 48 h 10768"/>
              <a:gd name="connsiteX2" fmla="*/ 4713 w 10000"/>
              <a:gd name="connsiteY2" fmla="*/ 80 h 10768"/>
              <a:gd name="connsiteX3" fmla="*/ 4704 w 10000"/>
              <a:gd name="connsiteY3" fmla="*/ 101 h 10768"/>
              <a:gd name="connsiteX4" fmla="*/ 4704 w 10000"/>
              <a:gd name="connsiteY4" fmla="*/ 113 h 10768"/>
              <a:gd name="connsiteX5" fmla="*/ 4713 w 10000"/>
              <a:gd name="connsiteY5" fmla="*/ 119 h 10768"/>
              <a:gd name="connsiteX6" fmla="*/ 4713 w 10000"/>
              <a:gd name="connsiteY6" fmla="*/ 125 h 10768"/>
              <a:gd name="connsiteX7" fmla="*/ 4721 w 10000"/>
              <a:gd name="connsiteY7" fmla="*/ 125 h 10768"/>
              <a:gd name="connsiteX8" fmla="*/ 4721 w 10000"/>
              <a:gd name="connsiteY8" fmla="*/ 125 h 10768"/>
              <a:gd name="connsiteX9" fmla="*/ 4721 w 10000"/>
              <a:gd name="connsiteY9" fmla="*/ 134 h 10768"/>
              <a:gd name="connsiteX10" fmla="*/ 4713 w 10000"/>
              <a:gd name="connsiteY10" fmla="*/ 152 h 10768"/>
              <a:gd name="connsiteX11" fmla="*/ 4704 w 10000"/>
              <a:gd name="connsiteY11" fmla="*/ 179 h 10768"/>
              <a:gd name="connsiteX12" fmla="*/ 4692 w 10000"/>
              <a:gd name="connsiteY12" fmla="*/ 221 h 10768"/>
              <a:gd name="connsiteX13" fmla="*/ 4667 w 10000"/>
              <a:gd name="connsiteY13" fmla="*/ 280 h 10768"/>
              <a:gd name="connsiteX14" fmla="*/ 4629 w 10000"/>
              <a:gd name="connsiteY14" fmla="*/ 364 h 10768"/>
              <a:gd name="connsiteX15" fmla="*/ 4592 w 10000"/>
              <a:gd name="connsiteY15" fmla="*/ 465 h 10768"/>
              <a:gd name="connsiteX16" fmla="*/ 4533 w 10000"/>
              <a:gd name="connsiteY16" fmla="*/ 596 h 10768"/>
              <a:gd name="connsiteX17" fmla="*/ 4463 w 10000"/>
              <a:gd name="connsiteY17" fmla="*/ 754 h 10768"/>
              <a:gd name="connsiteX18" fmla="*/ 4379 w 10000"/>
              <a:gd name="connsiteY18" fmla="*/ 1001 h 10768"/>
              <a:gd name="connsiteX19" fmla="*/ 4321 w 10000"/>
              <a:gd name="connsiteY19" fmla="*/ 1266 h 10768"/>
              <a:gd name="connsiteX20" fmla="*/ 4275 w 10000"/>
              <a:gd name="connsiteY20" fmla="*/ 1538 h 10768"/>
              <a:gd name="connsiteX21" fmla="*/ 4213 w 10000"/>
              <a:gd name="connsiteY21" fmla="*/ 1827 h 10768"/>
              <a:gd name="connsiteX22" fmla="*/ 4204 w 10000"/>
              <a:gd name="connsiteY22" fmla="*/ 1889 h 10768"/>
              <a:gd name="connsiteX23" fmla="*/ 4192 w 10000"/>
              <a:gd name="connsiteY23" fmla="*/ 1982 h 10768"/>
              <a:gd name="connsiteX24" fmla="*/ 4183 w 10000"/>
              <a:gd name="connsiteY24" fmla="*/ 2080 h 10768"/>
              <a:gd name="connsiteX25" fmla="*/ 4175 w 10000"/>
              <a:gd name="connsiteY25" fmla="*/ 2187 h 10768"/>
              <a:gd name="connsiteX26" fmla="*/ 4175 w 10000"/>
              <a:gd name="connsiteY26" fmla="*/ 2297 h 10768"/>
              <a:gd name="connsiteX27" fmla="*/ 4192 w 10000"/>
              <a:gd name="connsiteY27" fmla="*/ 2396 h 10768"/>
              <a:gd name="connsiteX28" fmla="*/ 4213 w 10000"/>
              <a:gd name="connsiteY28" fmla="*/ 2482 h 10768"/>
              <a:gd name="connsiteX29" fmla="*/ 4250 w 10000"/>
              <a:gd name="connsiteY29" fmla="*/ 2542 h 10768"/>
              <a:gd name="connsiteX30" fmla="*/ 4450 w 10000"/>
              <a:gd name="connsiteY30" fmla="*/ 2530 h 10768"/>
              <a:gd name="connsiteX31" fmla="*/ 4646 w 10000"/>
              <a:gd name="connsiteY31" fmla="*/ 2482 h 10768"/>
              <a:gd name="connsiteX32" fmla="*/ 4833 w 10000"/>
              <a:gd name="connsiteY32" fmla="*/ 2405 h 10768"/>
              <a:gd name="connsiteX33" fmla="*/ 5025 w 10000"/>
              <a:gd name="connsiteY33" fmla="*/ 2297 h 10768"/>
              <a:gd name="connsiteX34" fmla="*/ 5200 w 10000"/>
              <a:gd name="connsiteY34" fmla="*/ 2172 h 10768"/>
              <a:gd name="connsiteX35" fmla="*/ 5371 w 10000"/>
              <a:gd name="connsiteY35" fmla="*/ 2020 h 10768"/>
              <a:gd name="connsiteX36" fmla="*/ 5533 w 10000"/>
              <a:gd name="connsiteY36" fmla="*/ 1859 h 10768"/>
              <a:gd name="connsiteX37" fmla="*/ 5683 w 10000"/>
              <a:gd name="connsiteY37" fmla="*/ 1690 h 10768"/>
              <a:gd name="connsiteX38" fmla="*/ 5829 w 10000"/>
              <a:gd name="connsiteY38" fmla="*/ 1511 h 10768"/>
              <a:gd name="connsiteX39" fmla="*/ 5954 w 10000"/>
              <a:gd name="connsiteY39" fmla="*/ 1326 h 10768"/>
              <a:gd name="connsiteX40" fmla="*/ 6071 w 10000"/>
              <a:gd name="connsiteY40" fmla="*/ 1147 h 10768"/>
              <a:gd name="connsiteX41" fmla="*/ 6167 w 10000"/>
              <a:gd name="connsiteY41" fmla="*/ 974 h 10768"/>
              <a:gd name="connsiteX42" fmla="*/ 6213 w 10000"/>
              <a:gd name="connsiteY42" fmla="*/ 974 h 10768"/>
              <a:gd name="connsiteX43" fmla="*/ 6213 w 10000"/>
              <a:gd name="connsiteY43" fmla="*/ 992 h 10768"/>
              <a:gd name="connsiteX44" fmla="*/ 6138 w 10000"/>
              <a:gd name="connsiteY44" fmla="*/ 1165 h 10768"/>
              <a:gd name="connsiteX45" fmla="*/ 6054 w 10000"/>
              <a:gd name="connsiteY45" fmla="*/ 1344 h 10768"/>
              <a:gd name="connsiteX46" fmla="*/ 5963 w 10000"/>
              <a:gd name="connsiteY46" fmla="*/ 1517 h 10768"/>
              <a:gd name="connsiteX47" fmla="*/ 5871 w 10000"/>
              <a:gd name="connsiteY47" fmla="*/ 1684 h 10768"/>
              <a:gd name="connsiteX48" fmla="*/ 5775 w 10000"/>
              <a:gd name="connsiteY48" fmla="*/ 1847 h 10768"/>
              <a:gd name="connsiteX49" fmla="*/ 5667 w 10000"/>
              <a:gd name="connsiteY49" fmla="*/ 1999 h 10768"/>
              <a:gd name="connsiteX50" fmla="*/ 5554 w 10000"/>
              <a:gd name="connsiteY50" fmla="*/ 2145 h 10768"/>
              <a:gd name="connsiteX51" fmla="*/ 5417 w 10000"/>
              <a:gd name="connsiteY51" fmla="*/ 2279 h 10768"/>
              <a:gd name="connsiteX52" fmla="*/ 5275 w 10000"/>
              <a:gd name="connsiteY52" fmla="*/ 2411 h 10768"/>
              <a:gd name="connsiteX53" fmla="*/ 5108 w 10000"/>
              <a:gd name="connsiteY53" fmla="*/ 2518 h 10768"/>
              <a:gd name="connsiteX54" fmla="*/ 4917 w 10000"/>
              <a:gd name="connsiteY54" fmla="*/ 2616 h 10768"/>
              <a:gd name="connsiteX55" fmla="*/ 4704 w 10000"/>
              <a:gd name="connsiteY55" fmla="*/ 2703 h 10768"/>
              <a:gd name="connsiteX56" fmla="*/ 4479 w 10000"/>
              <a:gd name="connsiteY56" fmla="*/ 2768 h 10768"/>
              <a:gd name="connsiteX57" fmla="*/ 4213 w 10000"/>
              <a:gd name="connsiteY57" fmla="*/ 2813 h 10768"/>
              <a:gd name="connsiteX58" fmla="*/ 4221 w 10000"/>
              <a:gd name="connsiteY58" fmla="*/ 3126 h 10768"/>
              <a:gd name="connsiteX59" fmla="*/ 4258 w 10000"/>
              <a:gd name="connsiteY59" fmla="*/ 3424 h 10768"/>
              <a:gd name="connsiteX60" fmla="*/ 4321 w 10000"/>
              <a:gd name="connsiteY60" fmla="*/ 3707 h 10768"/>
              <a:gd name="connsiteX61" fmla="*/ 4404 w 10000"/>
              <a:gd name="connsiteY61" fmla="*/ 3975 h 10768"/>
              <a:gd name="connsiteX62" fmla="*/ 4508 w 10000"/>
              <a:gd name="connsiteY62" fmla="*/ 4231 h 10768"/>
              <a:gd name="connsiteX63" fmla="*/ 4621 w 10000"/>
              <a:gd name="connsiteY63" fmla="*/ 4476 h 10768"/>
              <a:gd name="connsiteX64" fmla="*/ 4750 w 10000"/>
              <a:gd name="connsiteY64" fmla="*/ 4708 h 10768"/>
              <a:gd name="connsiteX65" fmla="*/ 4879 w 10000"/>
              <a:gd name="connsiteY65" fmla="*/ 4934 h 10768"/>
              <a:gd name="connsiteX66" fmla="*/ 4917 w 10000"/>
              <a:gd name="connsiteY66" fmla="*/ 4988 h 10768"/>
              <a:gd name="connsiteX67" fmla="*/ 4950 w 10000"/>
              <a:gd name="connsiteY67" fmla="*/ 5054 h 10768"/>
              <a:gd name="connsiteX68" fmla="*/ 4996 w 10000"/>
              <a:gd name="connsiteY68" fmla="*/ 5125 h 10768"/>
              <a:gd name="connsiteX69" fmla="*/ 5038 w 10000"/>
              <a:gd name="connsiteY69" fmla="*/ 5200 h 10768"/>
              <a:gd name="connsiteX70" fmla="*/ 5092 w 10000"/>
              <a:gd name="connsiteY70" fmla="*/ 5271 h 10768"/>
              <a:gd name="connsiteX71" fmla="*/ 5154 w 10000"/>
              <a:gd name="connsiteY71" fmla="*/ 5331 h 10768"/>
              <a:gd name="connsiteX72" fmla="*/ 5229 w 10000"/>
              <a:gd name="connsiteY72" fmla="*/ 5384 h 10768"/>
              <a:gd name="connsiteX73" fmla="*/ 5313 w 10000"/>
              <a:gd name="connsiteY73" fmla="*/ 5423 h 10768"/>
              <a:gd name="connsiteX74" fmla="*/ 5413 w 10000"/>
              <a:gd name="connsiteY74" fmla="*/ 5438 h 10768"/>
              <a:gd name="connsiteX75" fmla="*/ 5517 w 10000"/>
              <a:gd name="connsiteY75" fmla="*/ 5435 h 10768"/>
              <a:gd name="connsiteX76" fmla="*/ 5704 w 10000"/>
              <a:gd name="connsiteY76" fmla="*/ 5390 h 10768"/>
              <a:gd name="connsiteX77" fmla="*/ 5871 w 10000"/>
              <a:gd name="connsiteY77" fmla="*/ 5316 h 10768"/>
              <a:gd name="connsiteX78" fmla="*/ 6033 w 10000"/>
              <a:gd name="connsiteY78" fmla="*/ 5223 h 10768"/>
              <a:gd name="connsiteX79" fmla="*/ 6167 w 10000"/>
              <a:gd name="connsiteY79" fmla="*/ 5113 h 10768"/>
              <a:gd name="connsiteX80" fmla="*/ 6296 w 10000"/>
              <a:gd name="connsiteY80" fmla="*/ 4994 h 10768"/>
              <a:gd name="connsiteX81" fmla="*/ 6417 w 10000"/>
              <a:gd name="connsiteY81" fmla="*/ 4869 h 10768"/>
              <a:gd name="connsiteX82" fmla="*/ 6525 w 10000"/>
              <a:gd name="connsiteY82" fmla="*/ 4750 h 10768"/>
              <a:gd name="connsiteX83" fmla="*/ 6617 w 10000"/>
              <a:gd name="connsiteY83" fmla="*/ 4636 h 10768"/>
              <a:gd name="connsiteX84" fmla="*/ 6821 w 10000"/>
              <a:gd name="connsiteY84" fmla="*/ 4377 h 10768"/>
              <a:gd name="connsiteX85" fmla="*/ 7017 w 10000"/>
              <a:gd name="connsiteY85" fmla="*/ 4085 h 10768"/>
              <a:gd name="connsiteX86" fmla="*/ 7213 w 10000"/>
              <a:gd name="connsiteY86" fmla="*/ 3766 h 10768"/>
              <a:gd name="connsiteX87" fmla="*/ 7396 w 10000"/>
              <a:gd name="connsiteY87" fmla="*/ 3418 h 10768"/>
              <a:gd name="connsiteX88" fmla="*/ 7563 w 10000"/>
              <a:gd name="connsiteY88" fmla="*/ 3051 h 10768"/>
              <a:gd name="connsiteX89" fmla="*/ 7713 w 10000"/>
              <a:gd name="connsiteY89" fmla="*/ 2661 h 10768"/>
              <a:gd name="connsiteX90" fmla="*/ 7850 w 10000"/>
              <a:gd name="connsiteY90" fmla="*/ 2253 h 10768"/>
              <a:gd name="connsiteX91" fmla="*/ 7950 w 10000"/>
              <a:gd name="connsiteY91" fmla="*/ 1830 h 10768"/>
              <a:gd name="connsiteX92" fmla="*/ 8025 w 10000"/>
              <a:gd name="connsiteY92" fmla="*/ 1397 h 10768"/>
              <a:gd name="connsiteX93" fmla="*/ 8071 w 10000"/>
              <a:gd name="connsiteY93" fmla="*/ 954 h 10768"/>
              <a:gd name="connsiteX94" fmla="*/ 8108 w 10000"/>
              <a:gd name="connsiteY94" fmla="*/ 974 h 10768"/>
              <a:gd name="connsiteX95" fmla="*/ 8138 w 10000"/>
              <a:gd name="connsiteY95" fmla="*/ 1025 h 10768"/>
              <a:gd name="connsiteX96" fmla="*/ 8163 w 10000"/>
              <a:gd name="connsiteY96" fmla="*/ 1100 h 10768"/>
              <a:gd name="connsiteX97" fmla="*/ 8175 w 10000"/>
              <a:gd name="connsiteY97" fmla="*/ 1198 h 10768"/>
              <a:gd name="connsiteX98" fmla="*/ 8183 w 10000"/>
              <a:gd name="connsiteY98" fmla="*/ 1311 h 10768"/>
              <a:gd name="connsiteX99" fmla="*/ 8183 w 10000"/>
              <a:gd name="connsiteY99" fmla="*/ 1442 h 10768"/>
              <a:gd name="connsiteX100" fmla="*/ 8183 w 10000"/>
              <a:gd name="connsiteY100" fmla="*/ 1582 h 10768"/>
              <a:gd name="connsiteX101" fmla="*/ 8175 w 10000"/>
              <a:gd name="connsiteY101" fmla="*/ 1734 h 10768"/>
              <a:gd name="connsiteX102" fmla="*/ 8163 w 10000"/>
              <a:gd name="connsiteY102" fmla="*/ 1889 h 10768"/>
              <a:gd name="connsiteX103" fmla="*/ 8146 w 10000"/>
              <a:gd name="connsiteY103" fmla="*/ 2047 h 10768"/>
              <a:gd name="connsiteX104" fmla="*/ 8121 w 10000"/>
              <a:gd name="connsiteY104" fmla="*/ 2205 h 10768"/>
              <a:gd name="connsiteX105" fmla="*/ 8108 w 10000"/>
              <a:gd name="connsiteY105" fmla="*/ 2357 h 10768"/>
              <a:gd name="connsiteX106" fmla="*/ 8083 w 10000"/>
              <a:gd name="connsiteY106" fmla="*/ 2497 h 10768"/>
              <a:gd name="connsiteX107" fmla="*/ 8063 w 10000"/>
              <a:gd name="connsiteY107" fmla="*/ 2628 h 10768"/>
              <a:gd name="connsiteX108" fmla="*/ 8038 w 10000"/>
              <a:gd name="connsiteY108" fmla="*/ 2741 h 10768"/>
              <a:gd name="connsiteX109" fmla="*/ 8017 w 10000"/>
              <a:gd name="connsiteY109" fmla="*/ 2834 h 10768"/>
              <a:gd name="connsiteX110" fmla="*/ 8000 w 10000"/>
              <a:gd name="connsiteY110" fmla="*/ 2908 h 10768"/>
              <a:gd name="connsiteX111" fmla="*/ 7700 w 10000"/>
              <a:gd name="connsiteY111" fmla="*/ 3754 h 10768"/>
              <a:gd name="connsiteX112" fmla="*/ 7942 w 10000"/>
              <a:gd name="connsiteY112" fmla="*/ 3737 h 10768"/>
              <a:gd name="connsiteX113" fmla="*/ 8167 w 10000"/>
              <a:gd name="connsiteY113" fmla="*/ 3695 h 10768"/>
              <a:gd name="connsiteX114" fmla="*/ 8379 w 10000"/>
              <a:gd name="connsiteY114" fmla="*/ 3635 h 10768"/>
              <a:gd name="connsiteX115" fmla="*/ 8583 w 10000"/>
              <a:gd name="connsiteY115" fmla="*/ 3558 h 10768"/>
              <a:gd name="connsiteX116" fmla="*/ 8767 w 10000"/>
              <a:gd name="connsiteY116" fmla="*/ 3471 h 10768"/>
              <a:gd name="connsiteX117" fmla="*/ 8933 w 10000"/>
              <a:gd name="connsiteY117" fmla="*/ 3376 h 10768"/>
              <a:gd name="connsiteX118" fmla="*/ 9092 w 10000"/>
              <a:gd name="connsiteY118" fmla="*/ 3278 h 10768"/>
              <a:gd name="connsiteX119" fmla="*/ 9238 w 10000"/>
              <a:gd name="connsiteY119" fmla="*/ 3185 h 10768"/>
              <a:gd name="connsiteX120" fmla="*/ 9250 w 10000"/>
              <a:gd name="connsiteY120" fmla="*/ 3230 h 10768"/>
              <a:gd name="connsiteX121" fmla="*/ 9117 w 10000"/>
              <a:gd name="connsiteY121" fmla="*/ 3376 h 10768"/>
              <a:gd name="connsiteX122" fmla="*/ 8954 w 10000"/>
              <a:gd name="connsiteY122" fmla="*/ 3516 h 10768"/>
              <a:gd name="connsiteX123" fmla="*/ 8758 w 10000"/>
              <a:gd name="connsiteY123" fmla="*/ 3641 h 10768"/>
              <a:gd name="connsiteX124" fmla="*/ 8538 w 10000"/>
              <a:gd name="connsiteY124" fmla="*/ 3754 h 10768"/>
              <a:gd name="connsiteX125" fmla="*/ 8304 w 10000"/>
              <a:gd name="connsiteY125" fmla="*/ 3856 h 10768"/>
              <a:gd name="connsiteX126" fmla="*/ 8054 w 10000"/>
              <a:gd name="connsiteY126" fmla="*/ 3945 h 10768"/>
              <a:gd name="connsiteX127" fmla="*/ 7796 w 10000"/>
              <a:gd name="connsiteY127" fmla="*/ 4014 h 10768"/>
              <a:gd name="connsiteX128" fmla="*/ 7533 w 10000"/>
              <a:gd name="connsiteY128" fmla="*/ 4064 h 10768"/>
              <a:gd name="connsiteX129" fmla="*/ 7479 w 10000"/>
              <a:gd name="connsiteY129" fmla="*/ 4184 h 10768"/>
              <a:gd name="connsiteX130" fmla="*/ 7404 w 10000"/>
              <a:gd name="connsiteY130" fmla="*/ 4324 h 10768"/>
              <a:gd name="connsiteX131" fmla="*/ 7321 w 10000"/>
              <a:gd name="connsiteY131" fmla="*/ 4470 h 10768"/>
              <a:gd name="connsiteX132" fmla="*/ 7213 w 10000"/>
              <a:gd name="connsiteY132" fmla="*/ 4628 h 10768"/>
              <a:gd name="connsiteX133" fmla="*/ 7100 w 10000"/>
              <a:gd name="connsiteY133" fmla="*/ 4794 h 10768"/>
              <a:gd name="connsiteX134" fmla="*/ 6979 w 10000"/>
              <a:gd name="connsiteY134" fmla="*/ 4958 h 10768"/>
              <a:gd name="connsiteX135" fmla="*/ 6850 w 10000"/>
              <a:gd name="connsiteY135" fmla="*/ 5113 h 10768"/>
              <a:gd name="connsiteX136" fmla="*/ 6721 w 10000"/>
              <a:gd name="connsiteY136" fmla="*/ 5265 h 10768"/>
              <a:gd name="connsiteX137" fmla="*/ 6600 w 10000"/>
              <a:gd name="connsiteY137" fmla="*/ 5405 h 10768"/>
              <a:gd name="connsiteX138" fmla="*/ 6471 w 10000"/>
              <a:gd name="connsiteY138" fmla="*/ 5530 h 10768"/>
              <a:gd name="connsiteX139" fmla="*/ 6358 w 10000"/>
              <a:gd name="connsiteY139" fmla="*/ 5641 h 10768"/>
              <a:gd name="connsiteX140" fmla="*/ 6250 w 10000"/>
              <a:gd name="connsiteY140" fmla="*/ 5721 h 10768"/>
              <a:gd name="connsiteX141" fmla="*/ 6267 w 10000"/>
              <a:gd name="connsiteY141" fmla="*/ 5781 h 10768"/>
              <a:gd name="connsiteX142" fmla="*/ 6296 w 10000"/>
              <a:gd name="connsiteY142" fmla="*/ 5793 h 10768"/>
              <a:gd name="connsiteX143" fmla="*/ 6479 w 10000"/>
              <a:gd name="connsiteY143" fmla="*/ 5754 h 10768"/>
              <a:gd name="connsiteX144" fmla="*/ 6663 w 10000"/>
              <a:gd name="connsiteY144" fmla="*/ 5736 h 10768"/>
              <a:gd name="connsiteX145" fmla="*/ 6858 w 10000"/>
              <a:gd name="connsiteY145" fmla="*/ 5736 h 10768"/>
              <a:gd name="connsiteX146" fmla="*/ 7046 w 10000"/>
              <a:gd name="connsiteY146" fmla="*/ 5742 h 10768"/>
              <a:gd name="connsiteX147" fmla="*/ 7246 w 10000"/>
              <a:gd name="connsiteY147" fmla="*/ 5748 h 10768"/>
              <a:gd name="connsiteX148" fmla="*/ 7425 w 10000"/>
              <a:gd name="connsiteY148" fmla="*/ 5748 h 10768"/>
              <a:gd name="connsiteX149" fmla="*/ 7600 w 10000"/>
              <a:gd name="connsiteY149" fmla="*/ 5733 h 10768"/>
              <a:gd name="connsiteX150" fmla="*/ 7950 w 10000"/>
              <a:gd name="connsiteY150" fmla="*/ 5673 h 10768"/>
              <a:gd name="connsiteX151" fmla="*/ 8275 w 10000"/>
              <a:gd name="connsiteY151" fmla="*/ 5596 h 10768"/>
              <a:gd name="connsiteX152" fmla="*/ 8579 w 10000"/>
              <a:gd name="connsiteY152" fmla="*/ 5504 h 10768"/>
              <a:gd name="connsiteX153" fmla="*/ 8858 w 10000"/>
              <a:gd name="connsiteY153" fmla="*/ 5390 h 10768"/>
              <a:gd name="connsiteX154" fmla="*/ 9117 w 10000"/>
              <a:gd name="connsiteY154" fmla="*/ 5265 h 10768"/>
              <a:gd name="connsiteX155" fmla="*/ 9350 w 10000"/>
              <a:gd name="connsiteY155" fmla="*/ 5119 h 10768"/>
              <a:gd name="connsiteX156" fmla="*/ 9563 w 10000"/>
              <a:gd name="connsiteY156" fmla="*/ 4967 h 10768"/>
              <a:gd name="connsiteX157" fmla="*/ 9758 w 10000"/>
              <a:gd name="connsiteY157" fmla="*/ 4794 h 10768"/>
              <a:gd name="connsiteX158" fmla="*/ 9933 w 10000"/>
              <a:gd name="connsiteY158" fmla="*/ 4610 h 10768"/>
              <a:gd name="connsiteX159" fmla="*/ 10000 w 10000"/>
              <a:gd name="connsiteY159" fmla="*/ 4648 h 10768"/>
              <a:gd name="connsiteX160" fmla="*/ 10000 w 10000"/>
              <a:gd name="connsiteY160" fmla="*/ 4660 h 10768"/>
              <a:gd name="connsiteX161" fmla="*/ 9904 w 10000"/>
              <a:gd name="connsiteY161" fmla="*/ 4827 h 10768"/>
              <a:gd name="connsiteX162" fmla="*/ 9767 w 10000"/>
              <a:gd name="connsiteY162" fmla="*/ 5000 h 10768"/>
              <a:gd name="connsiteX163" fmla="*/ 9600 w 10000"/>
              <a:gd name="connsiteY163" fmla="*/ 5173 h 10768"/>
              <a:gd name="connsiteX164" fmla="*/ 9404 w 10000"/>
              <a:gd name="connsiteY164" fmla="*/ 5343 h 10768"/>
              <a:gd name="connsiteX165" fmla="*/ 9183 w 10000"/>
              <a:gd name="connsiteY165" fmla="*/ 5504 h 10768"/>
              <a:gd name="connsiteX166" fmla="*/ 8950 w 10000"/>
              <a:gd name="connsiteY166" fmla="*/ 5662 h 10768"/>
              <a:gd name="connsiteX167" fmla="*/ 8704 w 10000"/>
              <a:gd name="connsiteY167" fmla="*/ 5802 h 10768"/>
              <a:gd name="connsiteX168" fmla="*/ 8463 w 10000"/>
              <a:gd name="connsiteY168" fmla="*/ 5927 h 10768"/>
              <a:gd name="connsiteX169" fmla="*/ 8229 w 10000"/>
              <a:gd name="connsiteY169" fmla="*/ 6025 h 10768"/>
              <a:gd name="connsiteX170" fmla="*/ 8000 w 10000"/>
              <a:gd name="connsiteY170" fmla="*/ 6105 h 10768"/>
              <a:gd name="connsiteX171" fmla="*/ 7879 w 10000"/>
              <a:gd name="connsiteY171" fmla="*/ 6132 h 10768"/>
              <a:gd name="connsiteX172" fmla="*/ 7729 w 10000"/>
              <a:gd name="connsiteY172" fmla="*/ 6153 h 10768"/>
              <a:gd name="connsiteX173" fmla="*/ 7563 w 10000"/>
              <a:gd name="connsiteY173" fmla="*/ 6177 h 10768"/>
              <a:gd name="connsiteX174" fmla="*/ 7388 w 10000"/>
              <a:gd name="connsiteY174" fmla="*/ 6198 h 10768"/>
              <a:gd name="connsiteX175" fmla="*/ 7204 w 10000"/>
              <a:gd name="connsiteY175" fmla="*/ 6219 h 10768"/>
              <a:gd name="connsiteX176" fmla="*/ 7017 w 10000"/>
              <a:gd name="connsiteY176" fmla="*/ 6240 h 10768"/>
              <a:gd name="connsiteX177" fmla="*/ 6842 w 10000"/>
              <a:gd name="connsiteY177" fmla="*/ 6263 h 10768"/>
              <a:gd name="connsiteX178" fmla="*/ 6675 w 10000"/>
              <a:gd name="connsiteY178" fmla="*/ 6290 h 10768"/>
              <a:gd name="connsiteX179" fmla="*/ 6517 w 10000"/>
              <a:gd name="connsiteY179" fmla="*/ 6329 h 10768"/>
              <a:gd name="connsiteX180" fmla="*/ 6388 w 10000"/>
              <a:gd name="connsiteY180" fmla="*/ 6365 h 10768"/>
              <a:gd name="connsiteX181" fmla="*/ 6288 w 10000"/>
              <a:gd name="connsiteY181" fmla="*/ 6415 h 10768"/>
              <a:gd name="connsiteX182" fmla="*/ 6213 w 10000"/>
              <a:gd name="connsiteY182" fmla="*/ 6475 h 10768"/>
              <a:gd name="connsiteX183" fmla="*/ 6092 w 10000"/>
              <a:gd name="connsiteY183" fmla="*/ 6648 h 10768"/>
              <a:gd name="connsiteX184" fmla="*/ 6008 w 10000"/>
              <a:gd name="connsiteY184" fmla="*/ 6836 h 10768"/>
              <a:gd name="connsiteX185" fmla="*/ 5942 w 10000"/>
              <a:gd name="connsiteY185" fmla="*/ 7032 h 10768"/>
              <a:gd name="connsiteX186" fmla="*/ 5904 w 10000"/>
              <a:gd name="connsiteY186" fmla="*/ 7232 h 10768"/>
              <a:gd name="connsiteX187" fmla="*/ 5888 w 10000"/>
              <a:gd name="connsiteY187" fmla="*/ 7443 h 10768"/>
              <a:gd name="connsiteX188" fmla="*/ 5879 w 10000"/>
              <a:gd name="connsiteY188" fmla="*/ 7655 h 10768"/>
              <a:gd name="connsiteX189" fmla="*/ 5888 w 10000"/>
              <a:gd name="connsiteY189" fmla="*/ 7867 h 10768"/>
              <a:gd name="connsiteX190" fmla="*/ 5904 w 10000"/>
              <a:gd name="connsiteY190" fmla="*/ 8084 h 10768"/>
              <a:gd name="connsiteX191" fmla="*/ 5925 w 10000"/>
              <a:gd name="connsiteY191" fmla="*/ 8299 h 10768"/>
              <a:gd name="connsiteX192" fmla="*/ 5950 w 10000"/>
              <a:gd name="connsiteY192" fmla="*/ 8510 h 10768"/>
              <a:gd name="connsiteX193" fmla="*/ 5954 w 10000"/>
              <a:gd name="connsiteY193" fmla="*/ 8820 h 10768"/>
              <a:gd name="connsiteX194" fmla="*/ 5933 w 10000"/>
              <a:gd name="connsiteY194" fmla="*/ 9130 h 10768"/>
              <a:gd name="connsiteX195" fmla="*/ 5896 w 10000"/>
              <a:gd name="connsiteY195" fmla="*/ 9428 h 10768"/>
              <a:gd name="connsiteX196" fmla="*/ 5850 w 10000"/>
              <a:gd name="connsiteY196" fmla="*/ 9720 h 10768"/>
              <a:gd name="connsiteX197" fmla="*/ 5756 w 10000"/>
              <a:gd name="connsiteY197" fmla="*/ 10714 h 10768"/>
              <a:gd name="connsiteX198" fmla="*/ 3964 w 10000"/>
              <a:gd name="connsiteY198" fmla="*/ 10768 h 10768"/>
              <a:gd name="connsiteX199" fmla="*/ 3043 w 10000"/>
              <a:gd name="connsiteY199" fmla="*/ 9881 h 10768"/>
              <a:gd name="connsiteX200" fmla="*/ 4546 w 10000"/>
              <a:gd name="connsiteY200" fmla="*/ 9848 h 10768"/>
              <a:gd name="connsiteX201" fmla="*/ 4629 w 10000"/>
              <a:gd name="connsiteY201" fmla="*/ 9687 h 10768"/>
              <a:gd name="connsiteX202" fmla="*/ 4700 w 10000"/>
              <a:gd name="connsiteY202" fmla="*/ 9508 h 10768"/>
              <a:gd name="connsiteX203" fmla="*/ 4767 w 10000"/>
              <a:gd name="connsiteY203" fmla="*/ 9309 h 10768"/>
              <a:gd name="connsiteX204" fmla="*/ 4829 w 10000"/>
              <a:gd name="connsiteY204" fmla="*/ 9097 h 10768"/>
              <a:gd name="connsiteX205" fmla="*/ 4879 w 10000"/>
              <a:gd name="connsiteY205" fmla="*/ 8868 h 10768"/>
              <a:gd name="connsiteX206" fmla="*/ 4917 w 10000"/>
              <a:gd name="connsiteY206" fmla="*/ 8635 h 10768"/>
              <a:gd name="connsiteX207" fmla="*/ 4954 w 10000"/>
              <a:gd name="connsiteY207" fmla="*/ 8391 h 10768"/>
              <a:gd name="connsiteX208" fmla="*/ 4979 w 10000"/>
              <a:gd name="connsiteY208" fmla="*/ 8144 h 10768"/>
              <a:gd name="connsiteX209" fmla="*/ 5000 w 10000"/>
              <a:gd name="connsiteY209" fmla="*/ 7887 h 10768"/>
              <a:gd name="connsiteX210" fmla="*/ 5000 w 10000"/>
              <a:gd name="connsiteY210" fmla="*/ 7634 h 10768"/>
              <a:gd name="connsiteX211" fmla="*/ 5000 w 10000"/>
              <a:gd name="connsiteY211" fmla="*/ 7384 h 10768"/>
              <a:gd name="connsiteX212" fmla="*/ 4979 w 10000"/>
              <a:gd name="connsiteY212" fmla="*/ 7133 h 10768"/>
              <a:gd name="connsiteX213" fmla="*/ 4950 w 10000"/>
              <a:gd name="connsiteY213" fmla="*/ 6892 h 10768"/>
              <a:gd name="connsiteX214" fmla="*/ 4913 w 10000"/>
              <a:gd name="connsiteY214" fmla="*/ 6657 h 10768"/>
              <a:gd name="connsiteX215" fmla="*/ 4858 w 10000"/>
              <a:gd name="connsiteY215" fmla="*/ 6430 h 10768"/>
              <a:gd name="connsiteX216" fmla="*/ 4783 w 10000"/>
              <a:gd name="connsiteY216" fmla="*/ 6219 h 10768"/>
              <a:gd name="connsiteX217" fmla="*/ 4700 w 10000"/>
              <a:gd name="connsiteY217" fmla="*/ 6019 h 10768"/>
              <a:gd name="connsiteX218" fmla="*/ 4600 w 10000"/>
              <a:gd name="connsiteY218" fmla="*/ 5840 h 10768"/>
              <a:gd name="connsiteX219" fmla="*/ 4488 w 10000"/>
              <a:gd name="connsiteY219" fmla="*/ 5682 h 10768"/>
              <a:gd name="connsiteX220" fmla="*/ 4358 w 10000"/>
              <a:gd name="connsiteY220" fmla="*/ 5542 h 10768"/>
              <a:gd name="connsiteX221" fmla="*/ 4213 w 10000"/>
              <a:gd name="connsiteY221" fmla="*/ 5429 h 10768"/>
              <a:gd name="connsiteX222" fmla="*/ 4046 w 10000"/>
              <a:gd name="connsiteY222" fmla="*/ 5343 h 10768"/>
              <a:gd name="connsiteX223" fmla="*/ 3904 w 10000"/>
              <a:gd name="connsiteY223" fmla="*/ 5292 h 10768"/>
              <a:gd name="connsiteX224" fmla="*/ 3746 w 10000"/>
              <a:gd name="connsiteY224" fmla="*/ 5271 h 10768"/>
              <a:gd name="connsiteX225" fmla="*/ 3583 w 10000"/>
              <a:gd name="connsiteY225" fmla="*/ 5271 h 10768"/>
              <a:gd name="connsiteX226" fmla="*/ 3413 w 10000"/>
              <a:gd name="connsiteY226" fmla="*/ 5286 h 10768"/>
              <a:gd name="connsiteX227" fmla="*/ 3246 w 10000"/>
              <a:gd name="connsiteY227" fmla="*/ 5310 h 10768"/>
              <a:gd name="connsiteX228" fmla="*/ 3079 w 10000"/>
              <a:gd name="connsiteY228" fmla="*/ 5343 h 10768"/>
              <a:gd name="connsiteX229" fmla="*/ 2913 w 10000"/>
              <a:gd name="connsiteY229" fmla="*/ 5369 h 10768"/>
              <a:gd name="connsiteX230" fmla="*/ 2750 w 10000"/>
              <a:gd name="connsiteY230" fmla="*/ 5396 h 10768"/>
              <a:gd name="connsiteX231" fmla="*/ 2600 w 10000"/>
              <a:gd name="connsiteY231" fmla="*/ 5411 h 10768"/>
              <a:gd name="connsiteX232" fmla="*/ 2258 w 10000"/>
              <a:gd name="connsiteY232" fmla="*/ 5423 h 10768"/>
              <a:gd name="connsiteX233" fmla="*/ 1925 w 10000"/>
              <a:gd name="connsiteY233" fmla="*/ 5411 h 10768"/>
              <a:gd name="connsiteX234" fmla="*/ 1617 w 10000"/>
              <a:gd name="connsiteY234" fmla="*/ 5384 h 10768"/>
              <a:gd name="connsiteX235" fmla="*/ 1321 w 10000"/>
              <a:gd name="connsiteY235" fmla="*/ 5346 h 10768"/>
              <a:gd name="connsiteX236" fmla="*/ 1033 w 10000"/>
              <a:gd name="connsiteY236" fmla="*/ 5298 h 10768"/>
              <a:gd name="connsiteX237" fmla="*/ 758 w 10000"/>
              <a:gd name="connsiteY237" fmla="*/ 5250 h 10768"/>
              <a:gd name="connsiteX238" fmla="*/ 500 w 10000"/>
              <a:gd name="connsiteY238" fmla="*/ 5197 h 10768"/>
              <a:gd name="connsiteX239" fmla="*/ 517 w 10000"/>
              <a:gd name="connsiteY239" fmla="*/ 5137 h 10768"/>
              <a:gd name="connsiteX240" fmla="*/ 871 w 10000"/>
              <a:gd name="connsiteY240" fmla="*/ 5173 h 10768"/>
              <a:gd name="connsiteX241" fmla="*/ 1221 w 10000"/>
              <a:gd name="connsiteY241" fmla="*/ 5197 h 10768"/>
              <a:gd name="connsiteX242" fmla="*/ 1563 w 10000"/>
              <a:gd name="connsiteY242" fmla="*/ 5206 h 10768"/>
              <a:gd name="connsiteX243" fmla="*/ 1896 w 10000"/>
              <a:gd name="connsiteY243" fmla="*/ 5197 h 10768"/>
              <a:gd name="connsiteX244" fmla="*/ 2221 w 10000"/>
              <a:gd name="connsiteY244" fmla="*/ 5164 h 10768"/>
              <a:gd name="connsiteX245" fmla="*/ 2538 w 10000"/>
              <a:gd name="connsiteY245" fmla="*/ 5113 h 10768"/>
              <a:gd name="connsiteX246" fmla="*/ 2842 w 10000"/>
              <a:gd name="connsiteY246" fmla="*/ 5045 h 10768"/>
              <a:gd name="connsiteX247" fmla="*/ 3129 w 10000"/>
              <a:gd name="connsiteY247" fmla="*/ 4946 h 10768"/>
              <a:gd name="connsiteX248" fmla="*/ 3500 w 10000"/>
              <a:gd name="connsiteY248" fmla="*/ 4815 h 10768"/>
              <a:gd name="connsiteX249" fmla="*/ 2821 w 10000"/>
              <a:gd name="connsiteY249" fmla="*/ 4389 h 10768"/>
              <a:gd name="connsiteX250" fmla="*/ 2213 w 10000"/>
              <a:gd name="connsiteY250" fmla="*/ 3912 h 10768"/>
              <a:gd name="connsiteX251" fmla="*/ 1879 w 10000"/>
              <a:gd name="connsiteY251" fmla="*/ 3939 h 10768"/>
              <a:gd name="connsiteX252" fmla="*/ 1554 w 10000"/>
              <a:gd name="connsiteY252" fmla="*/ 3939 h 10768"/>
              <a:gd name="connsiteX253" fmla="*/ 1258 w 10000"/>
              <a:gd name="connsiteY253" fmla="*/ 3912 h 10768"/>
              <a:gd name="connsiteX254" fmla="*/ 979 w 10000"/>
              <a:gd name="connsiteY254" fmla="*/ 3856 h 10768"/>
              <a:gd name="connsiteX255" fmla="*/ 721 w 10000"/>
              <a:gd name="connsiteY255" fmla="*/ 3775 h 10768"/>
              <a:gd name="connsiteX256" fmla="*/ 496 w 10000"/>
              <a:gd name="connsiteY256" fmla="*/ 3674 h 10768"/>
              <a:gd name="connsiteX257" fmla="*/ 296 w 10000"/>
              <a:gd name="connsiteY257" fmla="*/ 3549 h 10768"/>
              <a:gd name="connsiteX258" fmla="*/ 129 w 10000"/>
              <a:gd name="connsiteY258" fmla="*/ 3403 h 10768"/>
              <a:gd name="connsiteX259" fmla="*/ 0 w 10000"/>
              <a:gd name="connsiteY259" fmla="*/ 3245 h 10768"/>
              <a:gd name="connsiteX260" fmla="*/ 17 w 10000"/>
              <a:gd name="connsiteY260" fmla="*/ 3218 h 10768"/>
              <a:gd name="connsiteX261" fmla="*/ 71 w 10000"/>
              <a:gd name="connsiteY261" fmla="*/ 3245 h 10768"/>
              <a:gd name="connsiteX262" fmla="*/ 138 w 10000"/>
              <a:gd name="connsiteY262" fmla="*/ 3349 h 10768"/>
              <a:gd name="connsiteX263" fmla="*/ 246 w 10000"/>
              <a:gd name="connsiteY263" fmla="*/ 3439 h 10768"/>
              <a:gd name="connsiteX264" fmla="*/ 379 w 10000"/>
              <a:gd name="connsiteY264" fmla="*/ 3528 h 10768"/>
              <a:gd name="connsiteX265" fmla="*/ 538 w 10000"/>
              <a:gd name="connsiteY265" fmla="*/ 3597 h 10768"/>
              <a:gd name="connsiteX266" fmla="*/ 721 w 10000"/>
              <a:gd name="connsiteY266" fmla="*/ 3656 h 10768"/>
              <a:gd name="connsiteX267" fmla="*/ 913 w 10000"/>
              <a:gd name="connsiteY267" fmla="*/ 3701 h 10768"/>
              <a:gd name="connsiteX268" fmla="*/ 1117 w 10000"/>
              <a:gd name="connsiteY268" fmla="*/ 3728 h 10768"/>
              <a:gd name="connsiteX269" fmla="*/ 1329 w 10000"/>
              <a:gd name="connsiteY269" fmla="*/ 3737 h 10768"/>
              <a:gd name="connsiteX270" fmla="*/ 1533 w 10000"/>
              <a:gd name="connsiteY270" fmla="*/ 3734 h 10768"/>
              <a:gd name="connsiteX271" fmla="*/ 1646 w 10000"/>
              <a:gd name="connsiteY271" fmla="*/ 3722 h 10768"/>
              <a:gd name="connsiteX272" fmla="*/ 1746 w 10000"/>
              <a:gd name="connsiteY272" fmla="*/ 3722 h 10768"/>
              <a:gd name="connsiteX273" fmla="*/ 1833 w 10000"/>
              <a:gd name="connsiteY273" fmla="*/ 3710 h 10768"/>
              <a:gd name="connsiteX274" fmla="*/ 1917 w 10000"/>
              <a:gd name="connsiteY274" fmla="*/ 3695 h 10768"/>
              <a:gd name="connsiteX275" fmla="*/ 1988 w 10000"/>
              <a:gd name="connsiteY275" fmla="*/ 3662 h 10768"/>
              <a:gd name="connsiteX276" fmla="*/ 1788 w 10000"/>
              <a:gd name="connsiteY276" fmla="*/ 3391 h 10768"/>
              <a:gd name="connsiteX277" fmla="*/ 1617 w 10000"/>
              <a:gd name="connsiteY277" fmla="*/ 3126 h 10768"/>
              <a:gd name="connsiteX278" fmla="*/ 1454 w 10000"/>
              <a:gd name="connsiteY278" fmla="*/ 2849 h 10768"/>
              <a:gd name="connsiteX279" fmla="*/ 1313 w 10000"/>
              <a:gd name="connsiteY279" fmla="*/ 2563 h 10768"/>
              <a:gd name="connsiteX280" fmla="*/ 1175 w 10000"/>
              <a:gd name="connsiteY280" fmla="*/ 2253 h 10768"/>
              <a:gd name="connsiteX281" fmla="*/ 1046 w 10000"/>
              <a:gd name="connsiteY281" fmla="*/ 1919 h 10768"/>
              <a:gd name="connsiteX282" fmla="*/ 1033 w 10000"/>
              <a:gd name="connsiteY282" fmla="*/ 1859 h 10768"/>
              <a:gd name="connsiteX283" fmla="*/ 1000 w 10000"/>
              <a:gd name="connsiteY283" fmla="*/ 1776 h 10768"/>
              <a:gd name="connsiteX284" fmla="*/ 979 w 10000"/>
              <a:gd name="connsiteY284" fmla="*/ 1684 h 10768"/>
              <a:gd name="connsiteX285" fmla="*/ 950 w 10000"/>
              <a:gd name="connsiteY285" fmla="*/ 1591 h 10768"/>
              <a:gd name="connsiteX286" fmla="*/ 925 w 10000"/>
              <a:gd name="connsiteY286" fmla="*/ 1490 h 10768"/>
              <a:gd name="connsiteX287" fmla="*/ 917 w 10000"/>
              <a:gd name="connsiteY287" fmla="*/ 1397 h 10768"/>
              <a:gd name="connsiteX288" fmla="*/ 917 w 10000"/>
              <a:gd name="connsiteY288" fmla="*/ 1311 h 10768"/>
              <a:gd name="connsiteX289" fmla="*/ 933 w 10000"/>
              <a:gd name="connsiteY289" fmla="*/ 1234 h 10768"/>
              <a:gd name="connsiteX290" fmla="*/ 963 w 10000"/>
              <a:gd name="connsiteY290" fmla="*/ 1180 h 10768"/>
              <a:gd name="connsiteX291" fmla="*/ 1000 w 10000"/>
              <a:gd name="connsiteY291" fmla="*/ 1192 h 10768"/>
              <a:gd name="connsiteX292" fmla="*/ 1033 w 10000"/>
              <a:gd name="connsiteY292" fmla="*/ 1496 h 10768"/>
              <a:gd name="connsiteX293" fmla="*/ 1108 w 10000"/>
              <a:gd name="connsiteY293" fmla="*/ 1800 h 10768"/>
              <a:gd name="connsiteX294" fmla="*/ 1221 w 10000"/>
              <a:gd name="connsiteY294" fmla="*/ 2098 h 10768"/>
              <a:gd name="connsiteX295" fmla="*/ 1358 w 10000"/>
              <a:gd name="connsiteY295" fmla="*/ 2372 h 10768"/>
              <a:gd name="connsiteX296" fmla="*/ 1508 w 10000"/>
              <a:gd name="connsiteY296" fmla="*/ 2628 h 10768"/>
              <a:gd name="connsiteX297" fmla="*/ 1646 w 10000"/>
              <a:gd name="connsiteY297" fmla="*/ 2795 h 10768"/>
              <a:gd name="connsiteX298" fmla="*/ 1629 w 10000"/>
              <a:gd name="connsiteY298" fmla="*/ 2801 h 10768"/>
              <a:gd name="connsiteX299" fmla="*/ 1629 w 10000"/>
              <a:gd name="connsiteY299" fmla="*/ 2807 h 10768"/>
              <a:gd name="connsiteX300" fmla="*/ 1638 w 10000"/>
              <a:gd name="connsiteY300" fmla="*/ 2813 h 10768"/>
              <a:gd name="connsiteX301" fmla="*/ 1646 w 10000"/>
              <a:gd name="connsiteY301" fmla="*/ 2816 h 10768"/>
              <a:gd name="connsiteX302" fmla="*/ 1663 w 10000"/>
              <a:gd name="connsiteY302" fmla="*/ 2822 h 10768"/>
              <a:gd name="connsiteX303" fmla="*/ 1667 w 10000"/>
              <a:gd name="connsiteY303" fmla="*/ 2834 h 10768"/>
              <a:gd name="connsiteX304" fmla="*/ 1675 w 10000"/>
              <a:gd name="connsiteY304" fmla="*/ 2840 h 10768"/>
              <a:gd name="connsiteX305" fmla="*/ 1683 w 10000"/>
              <a:gd name="connsiteY305" fmla="*/ 2849 h 10768"/>
              <a:gd name="connsiteX306" fmla="*/ 1683 w 10000"/>
              <a:gd name="connsiteY306" fmla="*/ 2843 h 10768"/>
              <a:gd name="connsiteX307" fmla="*/ 1675 w 10000"/>
              <a:gd name="connsiteY307" fmla="*/ 2840 h 10768"/>
              <a:gd name="connsiteX308" fmla="*/ 1675 w 10000"/>
              <a:gd name="connsiteY308" fmla="*/ 2840 h 10768"/>
              <a:gd name="connsiteX309" fmla="*/ 1646 w 10000"/>
              <a:gd name="connsiteY309" fmla="*/ 2795 h 10768"/>
              <a:gd name="connsiteX310" fmla="*/ 1746 w 10000"/>
              <a:gd name="connsiteY310" fmla="*/ 2741 h 10768"/>
              <a:gd name="connsiteX311" fmla="*/ 1842 w 10000"/>
              <a:gd name="connsiteY311" fmla="*/ 2649 h 10768"/>
              <a:gd name="connsiteX312" fmla="*/ 1933 w 10000"/>
              <a:gd name="connsiteY312" fmla="*/ 2542 h 10768"/>
              <a:gd name="connsiteX313" fmla="*/ 2017 w 10000"/>
              <a:gd name="connsiteY313" fmla="*/ 2411 h 10768"/>
              <a:gd name="connsiteX314" fmla="*/ 2092 w 10000"/>
              <a:gd name="connsiteY314" fmla="*/ 2265 h 10768"/>
              <a:gd name="connsiteX315" fmla="*/ 2163 w 10000"/>
              <a:gd name="connsiteY315" fmla="*/ 2113 h 10768"/>
              <a:gd name="connsiteX316" fmla="*/ 2221 w 10000"/>
              <a:gd name="connsiteY316" fmla="*/ 1955 h 10768"/>
              <a:gd name="connsiteX317" fmla="*/ 2275 w 10000"/>
              <a:gd name="connsiteY317" fmla="*/ 1803 h 10768"/>
              <a:gd name="connsiteX318" fmla="*/ 2321 w 10000"/>
              <a:gd name="connsiteY318" fmla="*/ 1657 h 10768"/>
              <a:gd name="connsiteX319" fmla="*/ 2329 w 10000"/>
              <a:gd name="connsiteY319" fmla="*/ 1853 h 10768"/>
              <a:gd name="connsiteX320" fmla="*/ 2321 w 10000"/>
              <a:gd name="connsiteY320" fmla="*/ 2032 h 10768"/>
              <a:gd name="connsiteX321" fmla="*/ 2283 w 10000"/>
              <a:gd name="connsiteY321" fmla="*/ 2199 h 10768"/>
              <a:gd name="connsiteX322" fmla="*/ 2229 w 10000"/>
              <a:gd name="connsiteY322" fmla="*/ 2366 h 10768"/>
              <a:gd name="connsiteX323" fmla="*/ 2154 w 10000"/>
              <a:gd name="connsiteY323" fmla="*/ 2524 h 10768"/>
              <a:gd name="connsiteX324" fmla="*/ 2046 w 10000"/>
              <a:gd name="connsiteY324" fmla="*/ 2682 h 10768"/>
              <a:gd name="connsiteX325" fmla="*/ 1796 w 10000"/>
              <a:gd name="connsiteY325" fmla="*/ 3027 h 10768"/>
              <a:gd name="connsiteX326" fmla="*/ 2054 w 10000"/>
              <a:gd name="connsiteY326" fmla="*/ 3305 h 10768"/>
              <a:gd name="connsiteX327" fmla="*/ 2333 w 10000"/>
              <a:gd name="connsiteY327" fmla="*/ 3564 h 10768"/>
              <a:gd name="connsiteX328" fmla="*/ 2638 w 10000"/>
              <a:gd name="connsiteY328" fmla="*/ 3808 h 10768"/>
              <a:gd name="connsiteX329" fmla="*/ 2963 w 10000"/>
              <a:gd name="connsiteY329" fmla="*/ 4032 h 10768"/>
              <a:gd name="connsiteX330" fmla="*/ 4129 w 10000"/>
              <a:gd name="connsiteY330" fmla="*/ 4610 h 10768"/>
              <a:gd name="connsiteX331" fmla="*/ 4167 w 10000"/>
              <a:gd name="connsiteY331" fmla="*/ 4589 h 10768"/>
              <a:gd name="connsiteX332" fmla="*/ 4071 w 10000"/>
              <a:gd name="connsiteY332" fmla="*/ 4333 h 10768"/>
              <a:gd name="connsiteX333" fmla="*/ 3996 w 10000"/>
              <a:gd name="connsiteY333" fmla="*/ 4058 h 10768"/>
              <a:gd name="connsiteX334" fmla="*/ 3933 w 10000"/>
              <a:gd name="connsiteY334" fmla="*/ 3760 h 10768"/>
              <a:gd name="connsiteX335" fmla="*/ 3904 w 10000"/>
              <a:gd name="connsiteY335" fmla="*/ 3456 h 10768"/>
              <a:gd name="connsiteX336" fmla="*/ 3879 w 10000"/>
              <a:gd name="connsiteY336" fmla="*/ 3138 h 10768"/>
              <a:gd name="connsiteX337" fmla="*/ 3879 w 10000"/>
              <a:gd name="connsiteY337" fmla="*/ 2813 h 10768"/>
              <a:gd name="connsiteX338" fmla="*/ 3896 w 10000"/>
              <a:gd name="connsiteY338" fmla="*/ 2485 h 10768"/>
              <a:gd name="connsiteX339" fmla="*/ 3933 w 10000"/>
              <a:gd name="connsiteY339" fmla="*/ 2160 h 10768"/>
              <a:gd name="connsiteX340" fmla="*/ 3988 w 10000"/>
              <a:gd name="connsiteY340" fmla="*/ 1836 h 10768"/>
              <a:gd name="connsiteX341" fmla="*/ 4046 w 10000"/>
              <a:gd name="connsiteY341" fmla="*/ 1523 h 10768"/>
              <a:gd name="connsiteX342" fmla="*/ 4129 w 10000"/>
              <a:gd name="connsiteY342" fmla="*/ 1219 h 10768"/>
              <a:gd name="connsiteX343" fmla="*/ 4229 w 10000"/>
              <a:gd name="connsiteY343" fmla="*/ 933 h 10768"/>
              <a:gd name="connsiteX344" fmla="*/ 4333 w 10000"/>
              <a:gd name="connsiteY344" fmla="*/ 662 h 10768"/>
              <a:gd name="connsiteX345" fmla="*/ 4454 w 10000"/>
              <a:gd name="connsiteY345" fmla="*/ 417 h 10768"/>
              <a:gd name="connsiteX346" fmla="*/ 4583 w 10000"/>
              <a:gd name="connsiteY346" fmla="*/ 194 h 10768"/>
              <a:gd name="connsiteX347" fmla="*/ 4738 w 10000"/>
              <a:gd name="connsiteY347" fmla="*/ 0 h 10768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3043 w 10000"/>
              <a:gd name="connsiteY199" fmla="*/ 9881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14"/>
              <a:gd name="connsiteX1" fmla="*/ 4721 w 10000"/>
              <a:gd name="connsiteY1" fmla="*/ 48 h 10714"/>
              <a:gd name="connsiteX2" fmla="*/ 4713 w 10000"/>
              <a:gd name="connsiteY2" fmla="*/ 80 h 10714"/>
              <a:gd name="connsiteX3" fmla="*/ 4704 w 10000"/>
              <a:gd name="connsiteY3" fmla="*/ 101 h 10714"/>
              <a:gd name="connsiteX4" fmla="*/ 4704 w 10000"/>
              <a:gd name="connsiteY4" fmla="*/ 113 h 10714"/>
              <a:gd name="connsiteX5" fmla="*/ 4713 w 10000"/>
              <a:gd name="connsiteY5" fmla="*/ 119 h 10714"/>
              <a:gd name="connsiteX6" fmla="*/ 4713 w 10000"/>
              <a:gd name="connsiteY6" fmla="*/ 125 h 10714"/>
              <a:gd name="connsiteX7" fmla="*/ 4721 w 10000"/>
              <a:gd name="connsiteY7" fmla="*/ 125 h 10714"/>
              <a:gd name="connsiteX8" fmla="*/ 4721 w 10000"/>
              <a:gd name="connsiteY8" fmla="*/ 125 h 10714"/>
              <a:gd name="connsiteX9" fmla="*/ 4721 w 10000"/>
              <a:gd name="connsiteY9" fmla="*/ 134 h 10714"/>
              <a:gd name="connsiteX10" fmla="*/ 4713 w 10000"/>
              <a:gd name="connsiteY10" fmla="*/ 152 h 10714"/>
              <a:gd name="connsiteX11" fmla="*/ 4704 w 10000"/>
              <a:gd name="connsiteY11" fmla="*/ 179 h 10714"/>
              <a:gd name="connsiteX12" fmla="*/ 4692 w 10000"/>
              <a:gd name="connsiteY12" fmla="*/ 221 h 10714"/>
              <a:gd name="connsiteX13" fmla="*/ 4667 w 10000"/>
              <a:gd name="connsiteY13" fmla="*/ 280 h 10714"/>
              <a:gd name="connsiteX14" fmla="*/ 4629 w 10000"/>
              <a:gd name="connsiteY14" fmla="*/ 364 h 10714"/>
              <a:gd name="connsiteX15" fmla="*/ 4592 w 10000"/>
              <a:gd name="connsiteY15" fmla="*/ 465 h 10714"/>
              <a:gd name="connsiteX16" fmla="*/ 4533 w 10000"/>
              <a:gd name="connsiteY16" fmla="*/ 596 h 10714"/>
              <a:gd name="connsiteX17" fmla="*/ 4463 w 10000"/>
              <a:gd name="connsiteY17" fmla="*/ 754 h 10714"/>
              <a:gd name="connsiteX18" fmla="*/ 4379 w 10000"/>
              <a:gd name="connsiteY18" fmla="*/ 1001 h 10714"/>
              <a:gd name="connsiteX19" fmla="*/ 4321 w 10000"/>
              <a:gd name="connsiteY19" fmla="*/ 1266 h 10714"/>
              <a:gd name="connsiteX20" fmla="*/ 4275 w 10000"/>
              <a:gd name="connsiteY20" fmla="*/ 1538 h 10714"/>
              <a:gd name="connsiteX21" fmla="*/ 4213 w 10000"/>
              <a:gd name="connsiteY21" fmla="*/ 1827 h 10714"/>
              <a:gd name="connsiteX22" fmla="*/ 4204 w 10000"/>
              <a:gd name="connsiteY22" fmla="*/ 1889 h 10714"/>
              <a:gd name="connsiteX23" fmla="*/ 4192 w 10000"/>
              <a:gd name="connsiteY23" fmla="*/ 1982 h 10714"/>
              <a:gd name="connsiteX24" fmla="*/ 4183 w 10000"/>
              <a:gd name="connsiteY24" fmla="*/ 2080 h 10714"/>
              <a:gd name="connsiteX25" fmla="*/ 4175 w 10000"/>
              <a:gd name="connsiteY25" fmla="*/ 2187 h 10714"/>
              <a:gd name="connsiteX26" fmla="*/ 4175 w 10000"/>
              <a:gd name="connsiteY26" fmla="*/ 2297 h 10714"/>
              <a:gd name="connsiteX27" fmla="*/ 4192 w 10000"/>
              <a:gd name="connsiteY27" fmla="*/ 2396 h 10714"/>
              <a:gd name="connsiteX28" fmla="*/ 4213 w 10000"/>
              <a:gd name="connsiteY28" fmla="*/ 2482 h 10714"/>
              <a:gd name="connsiteX29" fmla="*/ 4250 w 10000"/>
              <a:gd name="connsiteY29" fmla="*/ 2542 h 10714"/>
              <a:gd name="connsiteX30" fmla="*/ 4450 w 10000"/>
              <a:gd name="connsiteY30" fmla="*/ 2530 h 10714"/>
              <a:gd name="connsiteX31" fmla="*/ 4646 w 10000"/>
              <a:gd name="connsiteY31" fmla="*/ 2482 h 10714"/>
              <a:gd name="connsiteX32" fmla="*/ 4833 w 10000"/>
              <a:gd name="connsiteY32" fmla="*/ 2405 h 10714"/>
              <a:gd name="connsiteX33" fmla="*/ 5025 w 10000"/>
              <a:gd name="connsiteY33" fmla="*/ 2297 h 10714"/>
              <a:gd name="connsiteX34" fmla="*/ 5200 w 10000"/>
              <a:gd name="connsiteY34" fmla="*/ 2172 h 10714"/>
              <a:gd name="connsiteX35" fmla="*/ 5371 w 10000"/>
              <a:gd name="connsiteY35" fmla="*/ 2020 h 10714"/>
              <a:gd name="connsiteX36" fmla="*/ 5533 w 10000"/>
              <a:gd name="connsiteY36" fmla="*/ 1859 h 10714"/>
              <a:gd name="connsiteX37" fmla="*/ 5683 w 10000"/>
              <a:gd name="connsiteY37" fmla="*/ 1690 h 10714"/>
              <a:gd name="connsiteX38" fmla="*/ 5829 w 10000"/>
              <a:gd name="connsiteY38" fmla="*/ 1511 h 10714"/>
              <a:gd name="connsiteX39" fmla="*/ 5954 w 10000"/>
              <a:gd name="connsiteY39" fmla="*/ 1326 h 10714"/>
              <a:gd name="connsiteX40" fmla="*/ 6071 w 10000"/>
              <a:gd name="connsiteY40" fmla="*/ 1147 h 10714"/>
              <a:gd name="connsiteX41" fmla="*/ 6167 w 10000"/>
              <a:gd name="connsiteY41" fmla="*/ 974 h 10714"/>
              <a:gd name="connsiteX42" fmla="*/ 6213 w 10000"/>
              <a:gd name="connsiteY42" fmla="*/ 974 h 10714"/>
              <a:gd name="connsiteX43" fmla="*/ 6213 w 10000"/>
              <a:gd name="connsiteY43" fmla="*/ 992 h 10714"/>
              <a:gd name="connsiteX44" fmla="*/ 6138 w 10000"/>
              <a:gd name="connsiteY44" fmla="*/ 1165 h 10714"/>
              <a:gd name="connsiteX45" fmla="*/ 6054 w 10000"/>
              <a:gd name="connsiteY45" fmla="*/ 1344 h 10714"/>
              <a:gd name="connsiteX46" fmla="*/ 5963 w 10000"/>
              <a:gd name="connsiteY46" fmla="*/ 1517 h 10714"/>
              <a:gd name="connsiteX47" fmla="*/ 5871 w 10000"/>
              <a:gd name="connsiteY47" fmla="*/ 1684 h 10714"/>
              <a:gd name="connsiteX48" fmla="*/ 5775 w 10000"/>
              <a:gd name="connsiteY48" fmla="*/ 1847 h 10714"/>
              <a:gd name="connsiteX49" fmla="*/ 5667 w 10000"/>
              <a:gd name="connsiteY49" fmla="*/ 1999 h 10714"/>
              <a:gd name="connsiteX50" fmla="*/ 5554 w 10000"/>
              <a:gd name="connsiteY50" fmla="*/ 2145 h 10714"/>
              <a:gd name="connsiteX51" fmla="*/ 5417 w 10000"/>
              <a:gd name="connsiteY51" fmla="*/ 2279 h 10714"/>
              <a:gd name="connsiteX52" fmla="*/ 5275 w 10000"/>
              <a:gd name="connsiteY52" fmla="*/ 2411 h 10714"/>
              <a:gd name="connsiteX53" fmla="*/ 5108 w 10000"/>
              <a:gd name="connsiteY53" fmla="*/ 2518 h 10714"/>
              <a:gd name="connsiteX54" fmla="*/ 4917 w 10000"/>
              <a:gd name="connsiteY54" fmla="*/ 2616 h 10714"/>
              <a:gd name="connsiteX55" fmla="*/ 4704 w 10000"/>
              <a:gd name="connsiteY55" fmla="*/ 2703 h 10714"/>
              <a:gd name="connsiteX56" fmla="*/ 4479 w 10000"/>
              <a:gd name="connsiteY56" fmla="*/ 2768 h 10714"/>
              <a:gd name="connsiteX57" fmla="*/ 4213 w 10000"/>
              <a:gd name="connsiteY57" fmla="*/ 2813 h 10714"/>
              <a:gd name="connsiteX58" fmla="*/ 4221 w 10000"/>
              <a:gd name="connsiteY58" fmla="*/ 3126 h 10714"/>
              <a:gd name="connsiteX59" fmla="*/ 4258 w 10000"/>
              <a:gd name="connsiteY59" fmla="*/ 3424 h 10714"/>
              <a:gd name="connsiteX60" fmla="*/ 4321 w 10000"/>
              <a:gd name="connsiteY60" fmla="*/ 3707 h 10714"/>
              <a:gd name="connsiteX61" fmla="*/ 4404 w 10000"/>
              <a:gd name="connsiteY61" fmla="*/ 3975 h 10714"/>
              <a:gd name="connsiteX62" fmla="*/ 4508 w 10000"/>
              <a:gd name="connsiteY62" fmla="*/ 4231 h 10714"/>
              <a:gd name="connsiteX63" fmla="*/ 4621 w 10000"/>
              <a:gd name="connsiteY63" fmla="*/ 4476 h 10714"/>
              <a:gd name="connsiteX64" fmla="*/ 4750 w 10000"/>
              <a:gd name="connsiteY64" fmla="*/ 4708 h 10714"/>
              <a:gd name="connsiteX65" fmla="*/ 4879 w 10000"/>
              <a:gd name="connsiteY65" fmla="*/ 4934 h 10714"/>
              <a:gd name="connsiteX66" fmla="*/ 4917 w 10000"/>
              <a:gd name="connsiteY66" fmla="*/ 4988 h 10714"/>
              <a:gd name="connsiteX67" fmla="*/ 4950 w 10000"/>
              <a:gd name="connsiteY67" fmla="*/ 5054 h 10714"/>
              <a:gd name="connsiteX68" fmla="*/ 4996 w 10000"/>
              <a:gd name="connsiteY68" fmla="*/ 5125 h 10714"/>
              <a:gd name="connsiteX69" fmla="*/ 5038 w 10000"/>
              <a:gd name="connsiteY69" fmla="*/ 5200 h 10714"/>
              <a:gd name="connsiteX70" fmla="*/ 5092 w 10000"/>
              <a:gd name="connsiteY70" fmla="*/ 5271 h 10714"/>
              <a:gd name="connsiteX71" fmla="*/ 5154 w 10000"/>
              <a:gd name="connsiteY71" fmla="*/ 5331 h 10714"/>
              <a:gd name="connsiteX72" fmla="*/ 5229 w 10000"/>
              <a:gd name="connsiteY72" fmla="*/ 5384 h 10714"/>
              <a:gd name="connsiteX73" fmla="*/ 5313 w 10000"/>
              <a:gd name="connsiteY73" fmla="*/ 5423 h 10714"/>
              <a:gd name="connsiteX74" fmla="*/ 5413 w 10000"/>
              <a:gd name="connsiteY74" fmla="*/ 5438 h 10714"/>
              <a:gd name="connsiteX75" fmla="*/ 5517 w 10000"/>
              <a:gd name="connsiteY75" fmla="*/ 5435 h 10714"/>
              <a:gd name="connsiteX76" fmla="*/ 5704 w 10000"/>
              <a:gd name="connsiteY76" fmla="*/ 5390 h 10714"/>
              <a:gd name="connsiteX77" fmla="*/ 5871 w 10000"/>
              <a:gd name="connsiteY77" fmla="*/ 5316 h 10714"/>
              <a:gd name="connsiteX78" fmla="*/ 6033 w 10000"/>
              <a:gd name="connsiteY78" fmla="*/ 5223 h 10714"/>
              <a:gd name="connsiteX79" fmla="*/ 6167 w 10000"/>
              <a:gd name="connsiteY79" fmla="*/ 5113 h 10714"/>
              <a:gd name="connsiteX80" fmla="*/ 6296 w 10000"/>
              <a:gd name="connsiteY80" fmla="*/ 4994 h 10714"/>
              <a:gd name="connsiteX81" fmla="*/ 6417 w 10000"/>
              <a:gd name="connsiteY81" fmla="*/ 4869 h 10714"/>
              <a:gd name="connsiteX82" fmla="*/ 6525 w 10000"/>
              <a:gd name="connsiteY82" fmla="*/ 4750 h 10714"/>
              <a:gd name="connsiteX83" fmla="*/ 6617 w 10000"/>
              <a:gd name="connsiteY83" fmla="*/ 4636 h 10714"/>
              <a:gd name="connsiteX84" fmla="*/ 6821 w 10000"/>
              <a:gd name="connsiteY84" fmla="*/ 4377 h 10714"/>
              <a:gd name="connsiteX85" fmla="*/ 7017 w 10000"/>
              <a:gd name="connsiteY85" fmla="*/ 4085 h 10714"/>
              <a:gd name="connsiteX86" fmla="*/ 7213 w 10000"/>
              <a:gd name="connsiteY86" fmla="*/ 3766 h 10714"/>
              <a:gd name="connsiteX87" fmla="*/ 7396 w 10000"/>
              <a:gd name="connsiteY87" fmla="*/ 3418 h 10714"/>
              <a:gd name="connsiteX88" fmla="*/ 7563 w 10000"/>
              <a:gd name="connsiteY88" fmla="*/ 3051 h 10714"/>
              <a:gd name="connsiteX89" fmla="*/ 7713 w 10000"/>
              <a:gd name="connsiteY89" fmla="*/ 2661 h 10714"/>
              <a:gd name="connsiteX90" fmla="*/ 7850 w 10000"/>
              <a:gd name="connsiteY90" fmla="*/ 2253 h 10714"/>
              <a:gd name="connsiteX91" fmla="*/ 7950 w 10000"/>
              <a:gd name="connsiteY91" fmla="*/ 1830 h 10714"/>
              <a:gd name="connsiteX92" fmla="*/ 8025 w 10000"/>
              <a:gd name="connsiteY92" fmla="*/ 1397 h 10714"/>
              <a:gd name="connsiteX93" fmla="*/ 8071 w 10000"/>
              <a:gd name="connsiteY93" fmla="*/ 954 h 10714"/>
              <a:gd name="connsiteX94" fmla="*/ 8108 w 10000"/>
              <a:gd name="connsiteY94" fmla="*/ 974 h 10714"/>
              <a:gd name="connsiteX95" fmla="*/ 8138 w 10000"/>
              <a:gd name="connsiteY95" fmla="*/ 1025 h 10714"/>
              <a:gd name="connsiteX96" fmla="*/ 8163 w 10000"/>
              <a:gd name="connsiteY96" fmla="*/ 1100 h 10714"/>
              <a:gd name="connsiteX97" fmla="*/ 8175 w 10000"/>
              <a:gd name="connsiteY97" fmla="*/ 1198 h 10714"/>
              <a:gd name="connsiteX98" fmla="*/ 8183 w 10000"/>
              <a:gd name="connsiteY98" fmla="*/ 1311 h 10714"/>
              <a:gd name="connsiteX99" fmla="*/ 8183 w 10000"/>
              <a:gd name="connsiteY99" fmla="*/ 1442 h 10714"/>
              <a:gd name="connsiteX100" fmla="*/ 8183 w 10000"/>
              <a:gd name="connsiteY100" fmla="*/ 1582 h 10714"/>
              <a:gd name="connsiteX101" fmla="*/ 8175 w 10000"/>
              <a:gd name="connsiteY101" fmla="*/ 1734 h 10714"/>
              <a:gd name="connsiteX102" fmla="*/ 8163 w 10000"/>
              <a:gd name="connsiteY102" fmla="*/ 1889 h 10714"/>
              <a:gd name="connsiteX103" fmla="*/ 8146 w 10000"/>
              <a:gd name="connsiteY103" fmla="*/ 2047 h 10714"/>
              <a:gd name="connsiteX104" fmla="*/ 8121 w 10000"/>
              <a:gd name="connsiteY104" fmla="*/ 2205 h 10714"/>
              <a:gd name="connsiteX105" fmla="*/ 8108 w 10000"/>
              <a:gd name="connsiteY105" fmla="*/ 2357 h 10714"/>
              <a:gd name="connsiteX106" fmla="*/ 8083 w 10000"/>
              <a:gd name="connsiteY106" fmla="*/ 2497 h 10714"/>
              <a:gd name="connsiteX107" fmla="*/ 8063 w 10000"/>
              <a:gd name="connsiteY107" fmla="*/ 2628 h 10714"/>
              <a:gd name="connsiteX108" fmla="*/ 8038 w 10000"/>
              <a:gd name="connsiteY108" fmla="*/ 2741 h 10714"/>
              <a:gd name="connsiteX109" fmla="*/ 8017 w 10000"/>
              <a:gd name="connsiteY109" fmla="*/ 2834 h 10714"/>
              <a:gd name="connsiteX110" fmla="*/ 8000 w 10000"/>
              <a:gd name="connsiteY110" fmla="*/ 2908 h 10714"/>
              <a:gd name="connsiteX111" fmla="*/ 7700 w 10000"/>
              <a:gd name="connsiteY111" fmla="*/ 3754 h 10714"/>
              <a:gd name="connsiteX112" fmla="*/ 7942 w 10000"/>
              <a:gd name="connsiteY112" fmla="*/ 3737 h 10714"/>
              <a:gd name="connsiteX113" fmla="*/ 8167 w 10000"/>
              <a:gd name="connsiteY113" fmla="*/ 3695 h 10714"/>
              <a:gd name="connsiteX114" fmla="*/ 8379 w 10000"/>
              <a:gd name="connsiteY114" fmla="*/ 3635 h 10714"/>
              <a:gd name="connsiteX115" fmla="*/ 8583 w 10000"/>
              <a:gd name="connsiteY115" fmla="*/ 3558 h 10714"/>
              <a:gd name="connsiteX116" fmla="*/ 8767 w 10000"/>
              <a:gd name="connsiteY116" fmla="*/ 3471 h 10714"/>
              <a:gd name="connsiteX117" fmla="*/ 8933 w 10000"/>
              <a:gd name="connsiteY117" fmla="*/ 3376 h 10714"/>
              <a:gd name="connsiteX118" fmla="*/ 9092 w 10000"/>
              <a:gd name="connsiteY118" fmla="*/ 3278 h 10714"/>
              <a:gd name="connsiteX119" fmla="*/ 9238 w 10000"/>
              <a:gd name="connsiteY119" fmla="*/ 3185 h 10714"/>
              <a:gd name="connsiteX120" fmla="*/ 9250 w 10000"/>
              <a:gd name="connsiteY120" fmla="*/ 3230 h 10714"/>
              <a:gd name="connsiteX121" fmla="*/ 9117 w 10000"/>
              <a:gd name="connsiteY121" fmla="*/ 3376 h 10714"/>
              <a:gd name="connsiteX122" fmla="*/ 8954 w 10000"/>
              <a:gd name="connsiteY122" fmla="*/ 3516 h 10714"/>
              <a:gd name="connsiteX123" fmla="*/ 8758 w 10000"/>
              <a:gd name="connsiteY123" fmla="*/ 3641 h 10714"/>
              <a:gd name="connsiteX124" fmla="*/ 8538 w 10000"/>
              <a:gd name="connsiteY124" fmla="*/ 3754 h 10714"/>
              <a:gd name="connsiteX125" fmla="*/ 8304 w 10000"/>
              <a:gd name="connsiteY125" fmla="*/ 3856 h 10714"/>
              <a:gd name="connsiteX126" fmla="*/ 8054 w 10000"/>
              <a:gd name="connsiteY126" fmla="*/ 3945 h 10714"/>
              <a:gd name="connsiteX127" fmla="*/ 7796 w 10000"/>
              <a:gd name="connsiteY127" fmla="*/ 4014 h 10714"/>
              <a:gd name="connsiteX128" fmla="*/ 7533 w 10000"/>
              <a:gd name="connsiteY128" fmla="*/ 4064 h 10714"/>
              <a:gd name="connsiteX129" fmla="*/ 7479 w 10000"/>
              <a:gd name="connsiteY129" fmla="*/ 4184 h 10714"/>
              <a:gd name="connsiteX130" fmla="*/ 7404 w 10000"/>
              <a:gd name="connsiteY130" fmla="*/ 4324 h 10714"/>
              <a:gd name="connsiteX131" fmla="*/ 7321 w 10000"/>
              <a:gd name="connsiteY131" fmla="*/ 4470 h 10714"/>
              <a:gd name="connsiteX132" fmla="*/ 7213 w 10000"/>
              <a:gd name="connsiteY132" fmla="*/ 4628 h 10714"/>
              <a:gd name="connsiteX133" fmla="*/ 7100 w 10000"/>
              <a:gd name="connsiteY133" fmla="*/ 4794 h 10714"/>
              <a:gd name="connsiteX134" fmla="*/ 6979 w 10000"/>
              <a:gd name="connsiteY134" fmla="*/ 4958 h 10714"/>
              <a:gd name="connsiteX135" fmla="*/ 6850 w 10000"/>
              <a:gd name="connsiteY135" fmla="*/ 5113 h 10714"/>
              <a:gd name="connsiteX136" fmla="*/ 6721 w 10000"/>
              <a:gd name="connsiteY136" fmla="*/ 5265 h 10714"/>
              <a:gd name="connsiteX137" fmla="*/ 6600 w 10000"/>
              <a:gd name="connsiteY137" fmla="*/ 5405 h 10714"/>
              <a:gd name="connsiteX138" fmla="*/ 6471 w 10000"/>
              <a:gd name="connsiteY138" fmla="*/ 5530 h 10714"/>
              <a:gd name="connsiteX139" fmla="*/ 6358 w 10000"/>
              <a:gd name="connsiteY139" fmla="*/ 5641 h 10714"/>
              <a:gd name="connsiteX140" fmla="*/ 6250 w 10000"/>
              <a:gd name="connsiteY140" fmla="*/ 5721 h 10714"/>
              <a:gd name="connsiteX141" fmla="*/ 6267 w 10000"/>
              <a:gd name="connsiteY141" fmla="*/ 5781 h 10714"/>
              <a:gd name="connsiteX142" fmla="*/ 6296 w 10000"/>
              <a:gd name="connsiteY142" fmla="*/ 5793 h 10714"/>
              <a:gd name="connsiteX143" fmla="*/ 6479 w 10000"/>
              <a:gd name="connsiteY143" fmla="*/ 5754 h 10714"/>
              <a:gd name="connsiteX144" fmla="*/ 6663 w 10000"/>
              <a:gd name="connsiteY144" fmla="*/ 5736 h 10714"/>
              <a:gd name="connsiteX145" fmla="*/ 6858 w 10000"/>
              <a:gd name="connsiteY145" fmla="*/ 5736 h 10714"/>
              <a:gd name="connsiteX146" fmla="*/ 7046 w 10000"/>
              <a:gd name="connsiteY146" fmla="*/ 5742 h 10714"/>
              <a:gd name="connsiteX147" fmla="*/ 7246 w 10000"/>
              <a:gd name="connsiteY147" fmla="*/ 5748 h 10714"/>
              <a:gd name="connsiteX148" fmla="*/ 7425 w 10000"/>
              <a:gd name="connsiteY148" fmla="*/ 5748 h 10714"/>
              <a:gd name="connsiteX149" fmla="*/ 7600 w 10000"/>
              <a:gd name="connsiteY149" fmla="*/ 5733 h 10714"/>
              <a:gd name="connsiteX150" fmla="*/ 7950 w 10000"/>
              <a:gd name="connsiteY150" fmla="*/ 5673 h 10714"/>
              <a:gd name="connsiteX151" fmla="*/ 8275 w 10000"/>
              <a:gd name="connsiteY151" fmla="*/ 5596 h 10714"/>
              <a:gd name="connsiteX152" fmla="*/ 8579 w 10000"/>
              <a:gd name="connsiteY152" fmla="*/ 5504 h 10714"/>
              <a:gd name="connsiteX153" fmla="*/ 8858 w 10000"/>
              <a:gd name="connsiteY153" fmla="*/ 5390 h 10714"/>
              <a:gd name="connsiteX154" fmla="*/ 9117 w 10000"/>
              <a:gd name="connsiteY154" fmla="*/ 5265 h 10714"/>
              <a:gd name="connsiteX155" fmla="*/ 9350 w 10000"/>
              <a:gd name="connsiteY155" fmla="*/ 5119 h 10714"/>
              <a:gd name="connsiteX156" fmla="*/ 9563 w 10000"/>
              <a:gd name="connsiteY156" fmla="*/ 4967 h 10714"/>
              <a:gd name="connsiteX157" fmla="*/ 9758 w 10000"/>
              <a:gd name="connsiteY157" fmla="*/ 4794 h 10714"/>
              <a:gd name="connsiteX158" fmla="*/ 9933 w 10000"/>
              <a:gd name="connsiteY158" fmla="*/ 4610 h 10714"/>
              <a:gd name="connsiteX159" fmla="*/ 10000 w 10000"/>
              <a:gd name="connsiteY159" fmla="*/ 4648 h 10714"/>
              <a:gd name="connsiteX160" fmla="*/ 10000 w 10000"/>
              <a:gd name="connsiteY160" fmla="*/ 4660 h 10714"/>
              <a:gd name="connsiteX161" fmla="*/ 9904 w 10000"/>
              <a:gd name="connsiteY161" fmla="*/ 4827 h 10714"/>
              <a:gd name="connsiteX162" fmla="*/ 9767 w 10000"/>
              <a:gd name="connsiteY162" fmla="*/ 5000 h 10714"/>
              <a:gd name="connsiteX163" fmla="*/ 9600 w 10000"/>
              <a:gd name="connsiteY163" fmla="*/ 5173 h 10714"/>
              <a:gd name="connsiteX164" fmla="*/ 9404 w 10000"/>
              <a:gd name="connsiteY164" fmla="*/ 5343 h 10714"/>
              <a:gd name="connsiteX165" fmla="*/ 9183 w 10000"/>
              <a:gd name="connsiteY165" fmla="*/ 5504 h 10714"/>
              <a:gd name="connsiteX166" fmla="*/ 8950 w 10000"/>
              <a:gd name="connsiteY166" fmla="*/ 5662 h 10714"/>
              <a:gd name="connsiteX167" fmla="*/ 8704 w 10000"/>
              <a:gd name="connsiteY167" fmla="*/ 5802 h 10714"/>
              <a:gd name="connsiteX168" fmla="*/ 8463 w 10000"/>
              <a:gd name="connsiteY168" fmla="*/ 5927 h 10714"/>
              <a:gd name="connsiteX169" fmla="*/ 8229 w 10000"/>
              <a:gd name="connsiteY169" fmla="*/ 6025 h 10714"/>
              <a:gd name="connsiteX170" fmla="*/ 8000 w 10000"/>
              <a:gd name="connsiteY170" fmla="*/ 6105 h 10714"/>
              <a:gd name="connsiteX171" fmla="*/ 7879 w 10000"/>
              <a:gd name="connsiteY171" fmla="*/ 6132 h 10714"/>
              <a:gd name="connsiteX172" fmla="*/ 7729 w 10000"/>
              <a:gd name="connsiteY172" fmla="*/ 6153 h 10714"/>
              <a:gd name="connsiteX173" fmla="*/ 7563 w 10000"/>
              <a:gd name="connsiteY173" fmla="*/ 6177 h 10714"/>
              <a:gd name="connsiteX174" fmla="*/ 7388 w 10000"/>
              <a:gd name="connsiteY174" fmla="*/ 6198 h 10714"/>
              <a:gd name="connsiteX175" fmla="*/ 7204 w 10000"/>
              <a:gd name="connsiteY175" fmla="*/ 6219 h 10714"/>
              <a:gd name="connsiteX176" fmla="*/ 7017 w 10000"/>
              <a:gd name="connsiteY176" fmla="*/ 6240 h 10714"/>
              <a:gd name="connsiteX177" fmla="*/ 6842 w 10000"/>
              <a:gd name="connsiteY177" fmla="*/ 6263 h 10714"/>
              <a:gd name="connsiteX178" fmla="*/ 6675 w 10000"/>
              <a:gd name="connsiteY178" fmla="*/ 6290 h 10714"/>
              <a:gd name="connsiteX179" fmla="*/ 6517 w 10000"/>
              <a:gd name="connsiteY179" fmla="*/ 6329 h 10714"/>
              <a:gd name="connsiteX180" fmla="*/ 6388 w 10000"/>
              <a:gd name="connsiteY180" fmla="*/ 6365 h 10714"/>
              <a:gd name="connsiteX181" fmla="*/ 6288 w 10000"/>
              <a:gd name="connsiteY181" fmla="*/ 6415 h 10714"/>
              <a:gd name="connsiteX182" fmla="*/ 6213 w 10000"/>
              <a:gd name="connsiteY182" fmla="*/ 6475 h 10714"/>
              <a:gd name="connsiteX183" fmla="*/ 6092 w 10000"/>
              <a:gd name="connsiteY183" fmla="*/ 6648 h 10714"/>
              <a:gd name="connsiteX184" fmla="*/ 6008 w 10000"/>
              <a:gd name="connsiteY184" fmla="*/ 6836 h 10714"/>
              <a:gd name="connsiteX185" fmla="*/ 5942 w 10000"/>
              <a:gd name="connsiteY185" fmla="*/ 7032 h 10714"/>
              <a:gd name="connsiteX186" fmla="*/ 5904 w 10000"/>
              <a:gd name="connsiteY186" fmla="*/ 7232 h 10714"/>
              <a:gd name="connsiteX187" fmla="*/ 5888 w 10000"/>
              <a:gd name="connsiteY187" fmla="*/ 7443 h 10714"/>
              <a:gd name="connsiteX188" fmla="*/ 5879 w 10000"/>
              <a:gd name="connsiteY188" fmla="*/ 7655 h 10714"/>
              <a:gd name="connsiteX189" fmla="*/ 5888 w 10000"/>
              <a:gd name="connsiteY189" fmla="*/ 7867 h 10714"/>
              <a:gd name="connsiteX190" fmla="*/ 5904 w 10000"/>
              <a:gd name="connsiteY190" fmla="*/ 8084 h 10714"/>
              <a:gd name="connsiteX191" fmla="*/ 5925 w 10000"/>
              <a:gd name="connsiteY191" fmla="*/ 8299 h 10714"/>
              <a:gd name="connsiteX192" fmla="*/ 5950 w 10000"/>
              <a:gd name="connsiteY192" fmla="*/ 8510 h 10714"/>
              <a:gd name="connsiteX193" fmla="*/ 5954 w 10000"/>
              <a:gd name="connsiteY193" fmla="*/ 8820 h 10714"/>
              <a:gd name="connsiteX194" fmla="*/ 5933 w 10000"/>
              <a:gd name="connsiteY194" fmla="*/ 9130 h 10714"/>
              <a:gd name="connsiteX195" fmla="*/ 5896 w 10000"/>
              <a:gd name="connsiteY195" fmla="*/ 9428 h 10714"/>
              <a:gd name="connsiteX196" fmla="*/ 5850 w 10000"/>
              <a:gd name="connsiteY196" fmla="*/ 9720 h 10714"/>
              <a:gd name="connsiteX197" fmla="*/ 5756 w 10000"/>
              <a:gd name="connsiteY197" fmla="*/ 10714 h 10714"/>
              <a:gd name="connsiteX198" fmla="*/ 4117 w 10000"/>
              <a:gd name="connsiteY198" fmla="*/ 10686 h 10714"/>
              <a:gd name="connsiteX199" fmla="*/ 4309 w 10000"/>
              <a:gd name="connsiteY199" fmla="*/ 10293 h 10714"/>
              <a:gd name="connsiteX200" fmla="*/ 4546 w 10000"/>
              <a:gd name="connsiteY200" fmla="*/ 9848 h 10714"/>
              <a:gd name="connsiteX201" fmla="*/ 4629 w 10000"/>
              <a:gd name="connsiteY201" fmla="*/ 9687 h 10714"/>
              <a:gd name="connsiteX202" fmla="*/ 4700 w 10000"/>
              <a:gd name="connsiteY202" fmla="*/ 9508 h 10714"/>
              <a:gd name="connsiteX203" fmla="*/ 4767 w 10000"/>
              <a:gd name="connsiteY203" fmla="*/ 9309 h 10714"/>
              <a:gd name="connsiteX204" fmla="*/ 4829 w 10000"/>
              <a:gd name="connsiteY204" fmla="*/ 9097 h 10714"/>
              <a:gd name="connsiteX205" fmla="*/ 4879 w 10000"/>
              <a:gd name="connsiteY205" fmla="*/ 8868 h 10714"/>
              <a:gd name="connsiteX206" fmla="*/ 4917 w 10000"/>
              <a:gd name="connsiteY206" fmla="*/ 8635 h 10714"/>
              <a:gd name="connsiteX207" fmla="*/ 4954 w 10000"/>
              <a:gd name="connsiteY207" fmla="*/ 8391 h 10714"/>
              <a:gd name="connsiteX208" fmla="*/ 4979 w 10000"/>
              <a:gd name="connsiteY208" fmla="*/ 8144 h 10714"/>
              <a:gd name="connsiteX209" fmla="*/ 5000 w 10000"/>
              <a:gd name="connsiteY209" fmla="*/ 7887 h 10714"/>
              <a:gd name="connsiteX210" fmla="*/ 5000 w 10000"/>
              <a:gd name="connsiteY210" fmla="*/ 7634 h 10714"/>
              <a:gd name="connsiteX211" fmla="*/ 5000 w 10000"/>
              <a:gd name="connsiteY211" fmla="*/ 7384 h 10714"/>
              <a:gd name="connsiteX212" fmla="*/ 4979 w 10000"/>
              <a:gd name="connsiteY212" fmla="*/ 7133 h 10714"/>
              <a:gd name="connsiteX213" fmla="*/ 4950 w 10000"/>
              <a:gd name="connsiteY213" fmla="*/ 6892 h 10714"/>
              <a:gd name="connsiteX214" fmla="*/ 4913 w 10000"/>
              <a:gd name="connsiteY214" fmla="*/ 6657 h 10714"/>
              <a:gd name="connsiteX215" fmla="*/ 4858 w 10000"/>
              <a:gd name="connsiteY215" fmla="*/ 6430 h 10714"/>
              <a:gd name="connsiteX216" fmla="*/ 4783 w 10000"/>
              <a:gd name="connsiteY216" fmla="*/ 6219 h 10714"/>
              <a:gd name="connsiteX217" fmla="*/ 4700 w 10000"/>
              <a:gd name="connsiteY217" fmla="*/ 6019 h 10714"/>
              <a:gd name="connsiteX218" fmla="*/ 4600 w 10000"/>
              <a:gd name="connsiteY218" fmla="*/ 5840 h 10714"/>
              <a:gd name="connsiteX219" fmla="*/ 4488 w 10000"/>
              <a:gd name="connsiteY219" fmla="*/ 5682 h 10714"/>
              <a:gd name="connsiteX220" fmla="*/ 4358 w 10000"/>
              <a:gd name="connsiteY220" fmla="*/ 5542 h 10714"/>
              <a:gd name="connsiteX221" fmla="*/ 4213 w 10000"/>
              <a:gd name="connsiteY221" fmla="*/ 5429 h 10714"/>
              <a:gd name="connsiteX222" fmla="*/ 4046 w 10000"/>
              <a:gd name="connsiteY222" fmla="*/ 5343 h 10714"/>
              <a:gd name="connsiteX223" fmla="*/ 3904 w 10000"/>
              <a:gd name="connsiteY223" fmla="*/ 5292 h 10714"/>
              <a:gd name="connsiteX224" fmla="*/ 3746 w 10000"/>
              <a:gd name="connsiteY224" fmla="*/ 5271 h 10714"/>
              <a:gd name="connsiteX225" fmla="*/ 3583 w 10000"/>
              <a:gd name="connsiteY225" fmla="*/ 5271 h 10714"/>
              <a:gd name="connsiteX226" fmla="*/ 3413 w 10000"/>
              <a:gd name="connsiteY226" fmla="*/ 5286 h 10714"/>
              <a:gd name="connsiteX227" fmla="*/ 3246 w 10000"/>
              <a:gd name="connsiteY227" fmla="*/ 5310 h 10714"/>
              <a:gd name="connsiteX228" fmla="*/ 3079 w 10000"/>
              <a:gd name="connsiteY228" fmla="*/ 5343 h 10714"/>
              <a:gd name="connsiteX229" fmla="*/ 2913 w 10000"/>
              <a:gd name="connsiteY229" fmla="*/ 5369 h 10714"/>
              <a:gd name="connsiteX230" fmla="*/ 2750 w 10000"/>
              <a:gd name="connsiteY230" fmla="*/ 5396 h 10714"/>
              <a:gd name="connsiteX231" fmla="*/ 2600 w 10000"/>
              <a:gd name="connsiteY231" fmla="*/ 5411 h 10714"/>
              <a:gd name="connsiteX232" fmla="*/ 2258 w 10000"/>
              <a:gd name="connsiteY232" fmla="*/ 5423 h 10714"/>
              <a:gd name="connsiteX233" fmla="*/ 1925 w 10000"/>
              <a:gd name="connsiteY233" fmla="*/ 5411 h 10714"/>
              <a:gd name="connsiteX234" fmla="*/ 1617 w 10000"/>
              <a:gd name="connsiteY234" fmla="*/ 5384 h 10714"/>
              <a:gd name="connsiteX235" fmla="*/ 1321 w 10000"/>
              <a:gd name="connsiteY235" fmla="*/ 5346 h 10714"/>
              <a:gd name="connsiteX236" fmla="*/ 1033 w 10000"/>
              <a:gd name="connsiteY236" fmla="*/ 5298 h 10714"/>
              <a:gd name="connsiteX237" fmla="*/ 758 w 10000"/>
              <a:gd name="connsiteY237" fmla="*/ 5250 h 10714"/>
              <a:gd name="connsiteX238" fmla="*/ 500 w 10000"/>
              <a:gd name="connsiteY238" fmla="*/ 5197 h 10714"/>
              <a:gd name="connsiteX239" fmla="*/ 517 w 10000"/>
              <a:gd name="connsiteY239" fmla="*/ 5137 h 10714"/>
              <a:gd name="connsiteX240" fmla="*/ 871 w 10000"/>
              <a:gd name="connsiteY240" fmla="*/ 5173 h 10714"/>
              <a:gd name="connsiteX241" fmla="*/ 1221 w 10000"/>
              <a:gd name="connsiteY241" fmla="*/ 5197 h 10714"/>
              <a:gd name="connsiteX242" fmla="*/ 1563 w 10000"/>
              <a:gd name="connsiteY242" fmla="*/ 5206 h 10714"/>
              <a:gd name="connsiteX243" fmla="*/ 1896 w 10000"/>
              <a:gd name="connsiteY243" fmla="*/ 5197 h 10714"/>
              <a:gd name="connsiteX244" fmla="*/ 2221 w 10000"/>
              <a:gd name="connsiteY244" fmla="*/ 5164 h 10714"/>
              <a:gd name="connsiteX245" fmla="*/ 2538 w 10000"/>
              <a:gd name="connsiteY245" fmla="*/ 5113 h 10714"/>
              <a:gd name="connsiteX246" fmla="*/ 2842 w 10000"/>
              <a:gd name="connsiteY246" fmla="*/ 5045 h 10714"/>
              <a:gd name="connsiteX247" fmla="*/ 3129 w 10000"/>
              <a:gd name="connsiteY247" fmla="*/ 4946 h 10714"/>
              <a:gd name="connsiteX248" fmla="*/ 3500 w 10000"/>
              <a:gd name="connsiteY248" fmla="*/ 4815 h 10714"/>
              <a:gd name="connsiteX249" fmla="*/ 2821 w 10000"/>
              <a:gd name="connsiteY249" fmla="*/ 4389 h 10714"/>
              <a:gd name="connsiteX250" fmla="*/ 2213 w 10000"/>
              <a:gd name="connsiteY250" fmla="*/ 3912 h 10714"/>
              <a:gd name="connsiteX251" fmla="*/ 1879 w 10000"/>
              <a:gd name="connsiteY251" fmla="*/ 3939 h 10714"/>
              <a:gd name="connsiteX252" fmla="*/ 1554 w 10000"/>
              <a:gd name="connsiteY252" fmla="*/ 3939 h 10714"/>
              <a:gd name="connsiteX253" fmla="*/ 1258 w 10000"/>
              <a:gd name="connsiteY253" fmla="*/ 3912 h 10714"/>
              <a:gd name="connsiteX254" fmla="*/ 979 w 10000"/>
              <a:gd name="connsiteY254" fmla="*/ 3856 h 10714"/>
              <a:gd name="connsiteX255" fmla="*/ 721 w 10000"/>
              <a:gd name="connsiteY255" fmla="*/ 3775 h 10714"/>
              <a:gd name="connsiteX256" fmla="*/ 496 w 10000"/>
              <a:gd name="connsiteY256" fmla="*/ 3674 h 10714"/>
              <a:gd name="connsiteX257" fmla="*/ 296 w 10000"/>
              <a:gd name="connsiteY257" fmla="*/ 3549 h 10714"/>
              <a:gd name="connsiteX258" fmla="*/ 129 w 10000"/>
              <a:gd name="connsiteY258" fmla="*/ 3403 h 10714"/>
              <a:gd name="connsiteX259" fmla="*/ 0 w 10000"/>
              <a:gd name="connsiteY259" fmla="*/ 3245 h 10714"/>
              <a:gd name="connsiteX260" fmla="*/ 17 w 10000"/>
              <a:gd name="connsiteY260" fmla="*/ 3218 h 10714"/>
              <a:gd name="connsiteX261" fmla="*/ 71 w 10000"/>
              <a:gd name="connsiteY261" fmla="*/ 3245 h 10714"/>
              <a:gd name="connsiteX262" fmla="*/ 138 w 10000"/>
              <a:gd name="connsiteY262" fmla="*/ 3349 h 10714"/>
              <a:gd name="connsiteX263" fmla="*/ 246 w 10000"/>
              <a:gd name="connsiteY263" fmla="*/ 3439 h 10714"/>
              <a:gd name="connsiteX264" fmla="*/ 379 w 10000"/>
              <a:gd name="connsiteY264" fmla="*/ 3528 h 10714"/>
              <a:gd name="connsiteX265" fmla="*/ 538 w 10000"/>
              <a:gd name="connsiteY265" fmla="*/ 3597 h 10714"/>
              <a:gd name="connsiteX266" fmla="*/ 721 w 10000"/>
              <a:gd name="connsiteY266" fmla="*/ 3656 h 10714"/>
              <a:gd name="connsiteX267" fmla="*/ 913 w 10000"/>
              <a:gd name="connsiteY267" fmla="*/ 3701 h 10714"/>
              <a:gd name="connsiteX268" fmla="*/ 1117 w 10000"/>
              <a:gd name="connsiteY268" fmla="*/ 3728 h 10714"/>
              <a:gd name="connsiteX269" fmla="*/ 1329 w 10000"/>
              <a:gd name="connsiteY269" fmla="*/ 3737 h 10714"/>
              <a:gd name="connsiteX270" fmla="*/ 1533 w 10000"/>
              <a:gd name="connsiteY270" fmla="*/ 3734 h 10714"/>
              <a:gd name="connsiteX271" fmla="*/ 1646 w 10000"/>
              <a:gd name="connsiteY271" fmla="*/ 3722 h 10714"/>
              <a:gd name="connsiteX272" fmla="*/ 1746 w 10000"/>
              <a:gd name="connsiteY272" fmla="*/ 3722 h 10714"/>
              <a:gd name="connsiteX273" fmla="*/ 1833 w 10000"/>
              <a:gd name="connsiteY273" fmla="*/ 3710 h 10714"/>
              <a:gd name="connsiteX274" fmla="*/ 1917 w 10000"/>
              <a:gd name="connsiteY274" fmla="*/ 3695 h 10714"/>
              <a:gd name="connsiteX275" fmla="*/ 1988 w 10000"/>
              <a:gd name="connsiteY275" fmla="*/ 3662 h 10714"/>
              <a:gd name="connsiteX276" fmla="*/ 1788 w 10000"/>
              <a:gd name="connsiteY276" fmla="*/ 3391 h 10714"/>
              <a:gd name="connsiteX277" fmla="*/ 1617 w 10000"/>
              <a:gd name="connsiteY277" fmla="*/ 3126 h 10714"/>
              <a:gd name="connsiteX278" fmla="*/ 1454 w 10000"/>
              <a:gd name="connsiteY278" fmla="*/ 2849 h 10714"/>
              <a:gd name="connsiteX279" fmla="*/ 1313 w 10000"/>
              <a:gd name="connsiteY279" fmla="*/ 2563 h 10714"/>
              <a:gd name="connsiteX280" fmla="*/ 1175 w 10000"/>
              <a:gd name="connsiteY280" fmla="*/ 2253 h 10714"/>
              <a:gd name="connsiteX281" fmla="*/ 1046 w 10000"/>
              <a:gd name="connsiteY281" fmla="*/ 1919 h 10714"/>
              <a:gd name="connsiteX282" fmla="*/ 1033 w 10000"/>
              <a:gd name="connsiteY282" fmla="*/ 1859 h 10714"/>
              <a:gd name="connsiteX283" fmla="*/ 1000 w 10000"/>
              <a:gd name="connsiteY283" fmla="*/ 1776 h 10714"/>
              <a:gd name="connsiteX284" fmla="*/ 979 w 10000"/>
              <a:gd name="connsiteY284" fmla="*/ 1684 h 10714"/>
              <a:gd name="connsiteX285" fmla="*/ 950 w 10000"/>
              <a:gd name="connsiteY285" fmla="*/ 1591 h 10714"/>
              <a:gd name="connsiteX286" fmla="*/ 925 w 10000"/>
              <a:gd name="connsiteY286" fmla="*/ 1490 h 10714"/>
              <a:gd name="connsiteX287" fmla="*/ 917 w 10000"/>
              <a:gd name="connsiteY287" fmla="*/ 1397 h 10714"/>
              <a:gd name="connsiteX288" fmla="*/ 917 w 10000"/>
              <a:gd name="connsiteY288" fmla="*/ 1311 h 10714"/>
              <a:gd name="connsiteX289" fmla="*/ 933 w 10000"/>
              <a:gd name="connsiteY289" fmla="*/ 1234 h 10714"/>
              <a:gd name="connsiteX290" fmla="*/ 963 w 10000"/>
              <a:gd name="connsiteY290" fmla="*/ 1180 h 10714"/>
              <a:gd name="connsiteX291" fmla="*/ 1000 w 10000"/>
              <a:gd name="connsiteY291" fmla="*/ 1192 h 10714"/>
              <a:gd name="connsiteX292" fmla="*/ 1033 w 10000"/>
              <a:gd name="connsiteY292" fmla="*/ 1496 h 10714"/>
              <a:gd name="connsiteX293" fmla="*/ 1108 w 10000"/>
              <a:gd name="connsiteY293" fmla="*/ 1800 h 10714"/>
              <a:gd name="connsiteX294" fmla="*/ 1221 w 10000"/>
              <a:gd name="connsiteY294" fmla="*/ 2098 h 10714"/>
              <a:gd name="connsiteX295" fmla="*/ 1358 w 10000"/>
              <a:gd name="connsiteY295" fmla="*/ 2372 h 10714"/>
              <a:gd name="connsiteX296" fmla="*/ 1508 w 10000"/>
              <a:gd name="connsiteY296" fmla="*/ 2628 h 10714"/>
              <a:gd name="connsiteX297" fmla="*/ 1646 w 10000"/>
              <a:gd name="connsiteY297" fmla="*/ 2795 h 10714"/>
              <a:gd name="connsiteX298" fmla="*/ 1629 w 10000"/>
              <a:gd name="connsiteY298" fmla="*/ 2801 h 10714"/>
              <a:gd name="connsiteX299" fmla="*/ 1629 w 10000"/>
              <a:gd name="connsiteY299" fmla="*/ 2807 h 10714"/>
              <a:gd name="connsiteX300" fmla="*/ 1638 w 10000"/>
              <a:gd name="connsiteY300" fmla="*/ 2813 h 10714"/>
              <a:gd name="connsiteX301" fmla="*/ 1646 w 10000"/>
              <a:gd name="connsiteY301" fmla="*/ 2816 h 10714"/>
              <a:gd name="connsiteX302" fmla="*/ 1663 w 10000"/>
              <a:gd name="connsiteY302" fmla="*/ 2822 h 10714"/>
              <a:gd name="connsiteX303" fmla="*/ 1667 w 10000"/>
              <a:gd name="connsiteY303" fmla="*/ 2834 h 10714"/>
              <a:gd name="connsiteX304" fmla="*/ 1675 w 10000"/>
              <a:gd name="connsiteY304" fmla="*/ 2840 h 10714"/>
              <a:gd name="connsiteX305" fmla="*/ 1683 w 10000"/>
              <a:gd name="connsiteY305" fmla="*/ 2849 h 10714"/>
              <a:gd name="connsiteX306" fmla="*/ 1683 w 10000"/>
              <a:gd name="connsiteY306" fmla="*/ 2843 h 10714"/>
              <a:gd name="connsiteX307" fmla="*/ 1675 w 10000"/>
              <a:gd name="connsiteY307" fmla="*/ 2840 h 10714"/>
              <a:gd name="connsiteX308" fmla="*/ 1675 w 10000"/>
              <a:gd name="connsiteY308" fmla="*/ 2840 h 10714"/>
              <a:gd name="connsiteX309" fmla="*/ 1646 w 10000"/>
              <a:gd name="connsiteY309" fmla="*/ 2795 h 10714"/>
              <a:gd name="connsiteX310" fmla="*/ 1746 w 10000"/>
              <a:gd name="connsiteY310" fmla="*/ 2741 h 10714"/>
              <a:gd name="connsiteX311" fmla="*/ 1842 w 10000"/>
              <a:gd name="connsiteY311" fmla="*/ 2649 h 10714"/>
              <a:gd name="connsiteX312" fmla="*/ 1933 w 10000"/>
              <a:gd name="connsiteY312" fmla="*/ 2542 h 10714"/>
              <a:gd name="connsiteX313" fmla="*/ 2017 w 10000"/>
              <a:gd name="connsiteY313" fmla="*/ 2411 h 10714"/>
              <a:gd name="connsiteX314" fmla="*/ 2092 w 10000"/>
              <a:gd name="connsiteY314" fmla="*/ 2265 h 10714"/>
              <a:gd name="connsiteX315" fmla="*/ 2163 w 10000"/>
              <a:gd name="connsiteY315" fmla="*/ 2113 h 10714"/>
              <a:gd name="connsiteX316" fmla="*/ 2221 w 10000"/>
              <a:gd name="connsiteY316" fmla="*/ 1955 h 10714"/>
              <a:gd name="connsiteX317" fmla="*/ 2275 w 10000"/>
              <a:gd name="connsiteY317" fmla="*/ 1803 h 10714"/>
              <a:gd name="connsiteX318" fmla="*/ 2321 w 10000"/>
              <a:gd name="connsiteY318" fmla="*/ 1657 h 10714"/>
              <a:gd name="connsiteX319" fmla="*/ 2329 w 10000"/>
              <a:gd name="connsiteY319" fmla="*/ 1853 h 10714"/>
              <a:gd name="connsiteX320" fmla="*/ 2321 w 10000"/>
              <a:gd name="connsiteY320" fmla="*/ 2032 h 10714"/>
              <a:gd name="connsiteX321" fmla="*/ 2283 w 10000"/>
              <a:gd name="connsiteY321" fmla="*/ 2199 h 10714"/>
              <a:gd name="connsiteX322" fmla="*/ 2229 w 10000"/>
              <a:gd name="connsiteY322" fmla="*/ 2366 h 10714"/>
              <a:gd name="connsiteX323" fmla="*/ 2154 w 10000"/>
              <a:gd name="connsiteY323" fmla="*/ 2524 h 10714"/>
              <a:gd name="connsiteX324" fmla="*/ 2046 w 10000"/>
              <a:gd name="connsiteY324" fmla="*/ 2682 h 10714"/>
              <a:gd name="connsiteX325" fmla="*/ 1796 w 10000"/>
              <a:gd name="connsiteY325" fmla="*/ 3027 h 10714"/>
              <a:gd name="connsiteX326" fmla="*/ 2054 w 10000"/>
              <a:gd name="connsiteY326" fmla="*/ 3305 h 10714"/>
              <a:gd name="connsiteX327" fmla="*/ 2333 w 10000"/>
              <a:gd name="connsiteY327" fmla="*/ 3564 h 10714"/>
              <a:gd name="connsiteX328" fmla="*/ 2638 w 10000"/>
              <a:gd name="connsiteY328" fmla="*/ 3808 h 10714"/>
              <a:gd name="connsiteX329" fmla="*/ 2963 w 10000"/>
              <a:gd name="connsiteY329" fmla="*/ 4032 h 10714"/>
              <a:gd name="connsiteX330" fmla="*/ 4129 w 10000"/>
              <a:gd name="connsiteY330" fmla="*/ 4610 h 10714"/>
              <a:gd name="connsiteX331" fmla="*/ 4167 w 10000"/>
              <a:gd name="connsiteY331" fmla="*/ 4589 h 10714"/>
              <a:gd name="connsiteX332" fmla="*/ 4071 w 10000"/>
              <a:gd name="connsiteY332" fmla="*/ 4333 h 10714"/>
              <a:gd name="connsiteX333" fmla="*/ 3996 w 10000"/>
              <a:gd name="connsiteY333" fmla="*/ 4058 h 10714"/>
              <a:gd name="connsiteX334" fmla="*/ 3933 w 10000"/>
              <a:gd name="connsiteY334" fmla="*/ 3760 h 10714"/>
              <a:gd name="connsiteX335" fmla="*/ 3904 w 10000"/>
              <a:gd name="connsiteY335" fmla="*/ 3456 h 10714"/>
              <a:gd name="connsiteX336" fmla="*/ 3879 w 10000"/>
              <a:gd name="connsiteY336" fmla="*/ 3138 h 10714"/>
              <a:gd name="connsiteX337" fmla="*/ 3879 w 10000"/>
              <a:gd name="connsiteY337" fmla="*/ 2813 h 10714"/>
              <a:gd name="connsiteX338" fmla="*/ 3896 w 10000"/>
              <a:gd name="connsiteY338" fmla="*/ 2485 h 10714"/>
              <a:gd name="connsiteX339" fmla="*/ 3933 w 10000"/>
              <a:gd name="connsiteY339" fmla="*/ 2160 h 10714"/>
              <a:gd name="connsiteX340" fmla="*/ 3988 w 10000"/>
              <a:gd name="connsiteY340" fmla="*/ 1836 h 10714"/>
              <a:gd name="connsiteX341" fmla="*/ 4046 w 10000"/>
              <a:gd name="connsiteY341" fmla="*/ 1523 h 10714"/>
              <a:gd name="connsiteX342" fmla="*/ 4129 w 10000"/>
              <a:gd name="connsiteY342" fmla="*/ 1219 h 10714"/>
              <a:gd name="connsiteX343" fmla="*/ 4229 w 10000"/>
              <a:gd name="connsiteY343" fmla="*/ 933 h 10714"/>
              <a:gd name="connsiteX344" fmla="*/ 4333 w 10000"/>
              <a:gd name="connsiteY344" fmla="*/ 662 h 10714"/>
              <a:gd name="connsiteX345" fmla="*/ 4454 w 10000"/>
              <a:gd name="connsiteY345" fmla="*/ 417 h 10714"/>
              <a:gd name="connsiteX346" fmla="*/ 4583 w 10000"/>
              <a:gd name="connsiteY346" fmla="*/ 194 h 10714"/>
              <a:gd name="connsiteX347" fmla="*/ 4738 w 10000"/>
              <a:gd name="connsiteY347" fmla="*/ 0 h 10714"/>
              <a:gd name="connsiteX0" fmla="*/ 4738 w 10000"/>
              <a:gd name="connsiteY0" fmla="*/ 0 h 10741"/>
              <a:gd name="connsiteX1" fmla="*/ 4721 w 10000"/>
              <a:gd name="connsiteY1" fmla="*/ 48 h 10741"/>
              <a:gd name="connsiteX2" fmla="*/ 4713 w 10000"/>
              <a:gd name="connsiteY2" fmla="*/ 80 h 10741"/>
              <a:gd name="connsiteX3" fmla="*/ 4704 w 10000"/>
              <a:gd name="connsiteY3" fmla="*/ 101 h 10741"/>
              <a:gd name="connsiteX4" fmla="*/ 4704 w 10000"/>
              <a:gd name="connsiteY4" fmla="*/ 113 h 10741"/>
              <a:gd name="connsiteX5" fmla="*/ 4713 w 10000"/>
              <a:gd name="connsiteY5" fmla="*/ 119 h 10741"/>
              <a:gd name="connsiteX6" fmla="*/ 4713 w 10000"/>
              <a:gd name="connsiteY6" fmla="*/ 125 h 10741"/>
              <a:gd name="connsiteX7" fmla="*/ 4721 w 10000"/>
              <a:gd name="connsiteY7" fmla="*/ 125 h 10741"/>
              <a:gd name="connsiteX8" fmla="*/ 4721 w 10000"/>
              <a:gd name="connsiteY8" fmla="*/ 125 h 10741"/>
              <a:gd name="connsiteX9" fmla="*/ 4721 w 10000"/>
              <a:gd name="connsiteY9" fmla="*/ 134 h 10741"/>
              <a:gd name="connsiteX10" fmla="*/ 4713 w 10000"/>
              <a:gd name="connsiteY10" fmla="*/ 152 h 10741"/>
              <a:gd name="connsiteX11" fmla="*/ 4704 w 10000"/>
              <a:gd name="connsiteY11" fmla="*/ 179 h 10741"/>
              <a:gd name="connsiteX12" fmla="*/ 4692 w 10000"/>
              <a:gd name="connsiteY12" fmla="*/ 221 h 10741"/>
              <a:gd name="connsiteX13" fmla="*/ 4667 w 10000"/>
              <a:gd name="connsiteY13" fmla="*/ 280 h 10741"/>
              <a:gd name="connsiteX14" fmla="*/ 4629 w 10000"/>
              <a:gd name="connsiteY14" fmla="*/ 364 h 10741"/>
              <a:gd name="connsiteX15" fmla="*/ 4592 w 10000"/>
              <a:gd name="connsiteY15" fmla="*/ 465 h 10741"/>
              <a:gd name="connsiteX16" fmla="*/ 4533 w 10000"/>
              <a:gd name="connsiteY16" fmla="*/ 596 h 10741"/>
              <a:gd name="connsiteX17" fmla="*/ 4463 w 10000"/>
              <a:gd name="connsiteY17" fmla="*/ 754 h 10741"/>
              <a:gd name="connsiteX18" fmla="*/ 4379 w 10000"/>
              <a:gd name="connsiteY18" fmla="*/ 1001 h 10741"/>
              <a:gd name="connsiteX19" fmla="*/ 4321 w 10000"/>
              <a:gd name="connsiteY19" fmla="*/ 1266 h 10741"/>
              <a:gd name="connsiteX20" fmla="*/ 4275 w 10000"/>
              <a:gd name="connsiteY20" fmla="*/ 1538 h 10741"/>
              <a:gd name="connsiteX21" fmla="*/ 4213 w 10000"/>
              <a:gd name="connsiteY21" fmla="*/ 1827 h 10741"/>
              <a:gd name="connsiteX22" fmla="*/ 4204 w 10000"/>
              <a:gd name="connsiteY22" fmla="*/ 1889 h 10741"/>
              <a:gd name="connsiteX23" fmla="*/ 4192 w 10000"/>
              <a:gd name="connsiteY23" fmla="*/ 1982 h 10741"/>
              <a:gd name="connsiteX24" fmla="*/ 4183 w 10000"/>
              <a:gd name="connsiteY24" fmla="*/ 2080 h 10741"/>
              <a:gd name="connsiteX25" fmla="*/ 4175 w 10000"/>
              <a:gd name="connsiteY25" fmla="*/ 2187 h 10741"/>
              <a:gd name="connsiteX26" fmla="*/ 4175 w 10000"/>
              <a:gd name="connsiteY26" fmla="*/ 2297 h 10741"/>
              <a:gd name="connsiteX27" fmla="*/ 4192 w 10000"/>
              <a:gd name="connsiteY27" fmla="*/ 2396 h 10741"/>
              <a:gd name="connsiteX28" fmla="*/ 4213 w 10000"/>
              <a:gd name="connsiteY28" fmla="*/ 2482 h 10741"/>
              <a:gd name="connsiteX29" fmla="*/ 4250 w 10000"/>
              <a:gd name="connsiteY29" fmla="*/ 2542 h 10741"/>
              <a:gd name="connsiteX30" fmla="*/ 4450 w 10000"/>
              <a:gd name="connsiteY30" fmla="*/ 2530 h 10741"/>
              <a:gd name="connsiteX31" fmla="*/ 4646 w 10000"/>
              <a:gd name="connsiteY31" fmla="*/ 2482 h 10741"/>
              <a:gd name="connsiteX32" fmla="*/ 4833 w 10000"/>
              <a:gd name="connsiteY32" fmla="*/ 2405 h 10741"/>
              <a:gd name="connsiteX33" fmla="*/ 5025 w 10000"/>
              <a:gd name="connsiteY33" fmla="*/ 2297 h 10741"/>
              <a:gd name="connsiteX34" fmla="*/ 5200 w 10000"/>
              <a:gd name="connsiteY34" fmla="*/ 2172 h 10741"/>
              <a:gd name="connsiteX35" fmla="*/ 5371 w 10000"/>
              <a:gd name="connsiteY35" fmla="*/ 2020 h 10741"/>
              <a:gd name="connsiteX36" fmla="*/ 5533 w 10000"/>
              <a:gd name="connsiteY36" fmla="*/ 1859 h 10741"/>
              <a:gd name="connsiteX37" fmla="*/ 5683 w 10000"/>
              <a:gd name="connsiteY37" fmla="*/ 1690 h 10741"/>
              <a:gd name="connsiteX38" fmla="*/ 5829 w 10000"/>
              <a:gd name="connsiteY38" fmla="*/ 1511 h 10741"/>
              <a:gd name="connsiteX39" fmla="*/ 5954 w 10000"/>
              <a:gd name="connsiteY39" fmla="*/ 1326 h 10741"/>
              <a:gd name="connsiteX40" fmla="*/ 6071 w 10000"/>
              <a:gd name="connsiteY40" fmla="*/ 1147 h 10741"/>
              <a:gd name="connsiteX41" fmla="*/ 6167 w 10000"/>
              <a:gd name="connsiteY41" fmla="*/ 974 h 10741"/>
              <a:gd name="connsiteX42" fmla="*/ 6213 w 10000"/>
              <a:gd name="connsiteY42" fmla="*/ 974 h 10741"/>
              <a:gd name="connsiteX43" fmla="*/ 6213 w 10000"/>
              <a:gd name="connsiteY43" fmla="*/ 992 h 10741"/>
              <a:gd name="connsiteX44" fmla="*/ 6138 w 10000"/>
              <a:gd name="connsiteY44" fmla="*/ 1165 h 10741"/>
              <a:gd name="connsiteX45" fmla="*/ 6054 w 10000"/>
              <a:gd name="connsiteY45" fmla="*/ 1344 h 10741"/>
              <a:gd name="connsiteX46" fmla="*/ 5963 w 10000"/>
              <a:gd name="connsiteY46" fmla="*/ 1517 h 10741"/>
              <a:gd name="connsiteX47" fmla="*/ 5871 w 10000"/>
              <a:gd name="connsiteY47" fmla="*/ 1684 h 10741"/>
              <a:gd name="connsiteX48" fmla="*/ 5775 w 10000"/>
              <a:gd name="connsiteY48" fmla="*/ 1847 h 10741"/>
              <a:gd name="connsiteX49" fmla="*/ 5667 w 10000"/>
              <a:gd name="connsiteY49" fmla="*/ 1999 h 10741"/>
              <a:gd name="connsiteX50" fmla="*/ 5554 w 10000"/>
              <a:gd name="connsiteY50" fmla="*/ 2145 h 10741"/>
              <a:gd name="connsiteX51" fmla="*/ 5417 w 10000"/>
              <a:gd name="connsiteY51" fmla="*/ 2279 h 10741"/>
              <a:gd name="connsiteX52" fmla="*/ 5275 w 10000"/>
              <a:gd name="connsiteY52" fmla="*/ 2411 h 10741"/>
              <a:gd name="connsiteX53" fmla="*/ 5108 w 10000"/>
              <a:gd name="connsiteY53" fmla="*/ 2518 h 10741"/>
              <a:gd name="connsiteX54" fmla="*/ 4917 w 10000"/>
              <a:gd name="connsiteY54" fmla="*/ 2616 h 10741"/>
              <a:gd name="connsiteX55" fmla="*/ 4704 w 10000"/>
              <a:gd name="connsiteY55" fmla="*/ 2703 h 10741"/>
              <a:gd name="connsiteX56" fmla="*/ 4479 w 10000"/>
              <a:gd name="connsiteY56" fmla="*/ 2768 h 10741"/>
              <a:gd name="connsiteX57" fmla="*/ 4213 w 10000"/>
              <a:gd name="connsiteY57" fmla="*/ 2813 h 10741"/>
              <a:gd name="connsiteX58" fmla="*/ 4221 w 10000"/>
              <a:gd name="connsiteY58" fmla="*/ 3126 h 10741"/>
              <a:gd name="connsiteX59" fmla="*/ 4258 w 10000"/>
              <a:gd name="connsiteY59" fmla="*/ 3424 h 10741"/>
              <a:gd name="connsiteX60" fmla="*/ 4321 w 10000"/>
              <a:gd name="connsiteY60" fmla="*/ 3707 h 10741"/>
              <a:gd name="connsiteX61" fmla="*/ 4404 w 10000"/>
              <a:gd name="connsiteY61" fmla="*/ 3975 h 10741"/>
              <a:gd name="connsiteX62" fmla="*/ 4508 w 10000"/>
              <a:gd name="connsiteY62" fmla="*/ 4231 h 10741"/>
              <a:gd name="connsiteX63" fmla="*/ 4621 w 10000"/>
              <a:gd name="connsiteY63" fmla="*/ 4476 h 10741"/>
              <a:gd name="connsiteX64" fmla="*/ 4750 w 10000"/>
              <a:gd name="connsiteY64" fmla="*/ 4708 h 10741"/>
              <a:gd name="connsiteX65" fmla="*/ 4879 w 10000"/>
              <a:gd name="connsiteY65" fmla="*/ 4934 h 10741"/>
              <a:gd name="connsiteX66" fmla="*/ 4917 w 10000"/>
              <a:gd name="connsiteY66" fmla="*/ 4988 h 10741"/>
              <a:gd name="connsiteX67" fmla="*/ 4950 w 10000"/>
              <a:gd name="connsiteY67" fmla="*/ 5054 h 10741"/>
              <a:gd name="connsiteX68" fmla="*/ 4996 w 10000"/>
              <a:gd name="connsiteY68" fmla="*/ 5125 h 10741"/>
              <a:gd name="connsiteX69" fmla="*/ 5038 w 10000"/>
              <a:gd name="connsiteY69" fmla="*/ 5200 h 10741"/>
              <a:gd name="connsiteX70" fmla="*/ 5092 w 10000"/>
              <a:gd name="connsiteY70" fmla="*/ 5271 h 10741"/>
              <a:gd name="connsiteX71" fmla="*/ 5154 w 10000"/>
              <a:gd name="connsiteY71" fmla="*/ 5331 h 10741"/>
              <a:gd name="connsiteX72" fmla="*/ 5229 w 10000"/>
              <a:gd name="connsiteY72" fmla="*/ 5384 h 10741"/>
              <a:gd name="connsiteX73" fmla="*/ 5313 w 10000"/>
              <a:gd name="connsiteY73" fmla="*/ 5423 h 10741"/>
              <a:gd name="connsiteX74" fmla="*/ 5413 w 10000"/>
              <a:gd name="connsiteY74" fmla="*/ 5438 h 10741"/>
              <a:gd name="connsiteX75" fmla="*/ 5517 w 10000"/>
              <a:gd name="connsiteY75" fmla="*/ 5435 h 10741"/>
              <a:gd name="connsiteX76" fmla="*/ 5704 w 10000"/>
              <a:gd name="connsiteY76" fmla="*/ 5390 h 10741"/>
              <a:gd name="connsiteX77" fmla="*/ 5871 w 10000"/>
              <a:gd name="connsiteY77" fmla="*/ 5316 h 10741"/>
              <a:gd name="connsiteX78" fmla="*/ 6033 w 10000"/>
              <a:gd name="connsiteY78" fmla="*/ 5223 h 10741"/>
              <a:gd name="connsiteX79" fmla="*/ 6167 w 10000"/>
              <a:gd name="connsiteY79" fmla="*/ 5113 h 10741"/>
              <a:gd name="connsiteX80" fmla="*/ 6296 w 10000"/>
              <a:gd name="connsiteY80" fmla="*/ 4994 h 10741"/>
              <a:gd name="connsiteX81" fmla="*/ 6417 w 10000"/>
              <a:gd name="connsiteY81" fmla="*/ 4869 h 10741"/>
              <a:gd name="connsiteX82" fmla="*/ 6525 w 10000"/>
              <a:gd name="connsiteY82" fmla="*/ 4750 h 10741"/>
              <a:gd name="connsiteX83" fmla="*/ 6617 w 10000"/>
              <a:gd name="connsiteY83" fmla="*/ 4636 h 10741"/>
              <a:gd name="connsiteX84" fmla="*/ 6821 w 10000"/>
              <a:gd name="connsiteY84" fmla="*/ 4377 h 10741"/>
              <a:gd name="connsiteX85" fmla="*/ 7017 w 10000"/>
              <a:gd name="connsiteY85" fmla="*/ 4085 h 10741"/>
              <a:gd name="connsiteX86" fmla="*/ 7213 w 10000"/>
              <a:gd name="connsiteY86" fmla="*/ 3766 h 10741"/>
              <a:gd name="connsiteX87" fmla="*/ 7396 w 10000"/>
              <a:gd name="connsiteY87" fmla="*/ 3418 h 10741"/>
              <a:gd name="connsiteX88" fmla="*/ 7563 w 10000"/>
              <a:gd name="connsiteY88" fmla="*/ 3051 h 10741"/>
              <a:gd name="connsiteX89" fmla="*/ 7713 w 10000"/>
              <a:gd name="connsiteY89" fmla="*/ 2661 h 10741"/>
              <a:gd name="connsiteX90" fmla="*/ 7850 w 10000"/>
              <a:gd name="connsiteY90" fmla="*/ 2253 h 10741"/>
              <a:gd name="connsiteX91" fmla="*/ 7950 w 10000"/>
              <a:gd name="connsiteY91" fmla="*/ 1830 h 10741"/>
              <a:gd name="connsiteX92" fmla="*/ 8025 w 10000"/>
              <a:gd name="connsiteY92" fmla="*/ 1397 h 10741"/>
              <a:gd name="connsiteX93" fmla="*/ 8071 w 10000"/>
              <a:gd name="connsiteY93" fmla="*/ 954 h 10741"/>
              <a:gd name="connsiteX94" fmla="*/ 8108 w 10000"/>
              <a:gd name="connsiteY94" fmla="*/ 974 h 10741"/>
              <a:gd name="connsiteX95" fmla="*/ 8138 w 10000"/>
              <a:gd name="connsiteY95" fmla="*/ 1025 h 10741"/>
              <a:gd name="connsiteX96" fmla="*/ 8163 w 10000"/>
              <a:gd name="connsiteY96" fmla="*/ 1100 h 10741"/>
              <a:gd name="connsiteX97" fmla="*/ 8175 w 10000"/>
              <a:gd name="connsiteY97" fmla="*/ 1198 h 10741"/>
              <a:gd name="connsiteX98" fmla="*/ 8183 w 10000"/>
              <a:gd name="connsiteY98" fmla="*/ 1311 h 10741"/>
              <a:gd name="connsiteX99" fmla="*/ 8183 w 10000"/>
              <a:gd name="connsiteY99" fmla="*/ 1442 h 10741"/>
              <a:gd name="connsiteX100" fmla="*/ 8183 w 10000"/>
              <a:gd name="connsiteY100" fmla="*/ 1582 h 10741"/>
              <a:gd name="connsiteX101" fmla="*/ 8175 w 10000"/>
              <a:gd name="connsiteY101" fmla="*/ 1734 h 10741"/>
              <a:gd name="connsiteX102" fmla="*/ 8163 w 10000"/>
              <a:gd name="connsiteY102" fmla="*/ 1889 h 10741"/>
              <a:gd name="connsiteX103" fmla="*/ 8146 w 10000"/>
              <a:gd name="connsiteY103" fmla="*/ 2047 h 10741"/>
              <a:gd name="connsiteX104" fmla="*/ 8121 w 10000"/>
              <a:gd name="connsiteY104" fmla="*/ 2205 h 10741"/>
              <a:gd name="connsiteX105" fmla="*/ 8108 w 10000"/>
              <a:gd name="connsiteY105" fmla="*/ 2357 h 10741"/>
              <a:gd name="connsiteX106" fmla="*/ 8083 w 10000"/>
              <a:gd name="connsiteY106" fmla="*/ 2497 h 10741"/>
              <a:gd name="connsiteX107" fmla="*/ 8063 w 10000"/>
              <a:gd name="connsiteY107" fmla="*/ 2628 h 10741"/>
              <a:gd name="connsiteX108" fmla="*/ 8038 w 10000"/>
              <a:gd name="connsiteY108" fmla="*/ 2741 h 10741"/>
              <a:gd name="connsiteX109" fmla="*/ 8017 w 10000"/>
              <a:gd name="connsiteY109" fmla="*/ 2834 h 10741"/>
              <a:gd name="connsiteX110" fmla="*/ 8000 w 10000"/>
              <a:gd name="connsiteY110" fmla="*/ 2908 h 10741"/>
              <a:gd name="connsiteX111" fmla="*/ 7700 w 10000"/>
              <a:gd name="connsiteY111" fmla="*/ 3754 h 10741"/>
              <a:gd name="connsiteX112" fmla="*/ 7942 w 10000"/>
              <a:gd name="connsiteY112" fmla="*/ 3737 h 10741"/>
              <a:gd name="connsiteX113" fmla="*/ 8167 w 10000"/>
              <a:gd name="connsiteY113" fmla="*/ 3695 h 10741"/>
              <a:gd name="connsiteX114" fmla="*/ 8379 w 10000"/>
              <a:gd name="connsiteY114" fmla="*/ 3635 h 10741"/>
              <a:gd name="connsiteX115" fmla="*/ 8583 w 10000"/>
              <a:gd name="connsiteY115" fmla="*/ 3558 h 10741"/>
              <a:gd name="connsiteX116" fmla="*/ 8767 w 10000"/>
              <a:gd name="connsiteY116" fmla="*/ 3471 h 10741"/>
              <a:gd name="connsiteX117" fmla="*/ 8933 w 10000"/>
              <a:gd name="connsiteY117" fmla="*/ 3376 h 10741"/>
              <a:gd name="connsiteX118" fmla="*/ 9092 w 10000"/>
              <a:gd name="connsiteY118" fmla="*/ 3278 h 10741"/>
              <a:gd name="connsiteX119" fmla="*/ 9238 w 10000"/>
              <a:gd name="connsiteY119" fmla="*/ 3185 h 10741"/>
              <a:gd name="connsiteX120" fmla="*/ 9250 w 10000"/>
              <a:gd name="connsiteY120" fmla="*/ 3230 h 10741"/>
              <a:gd name="connsiteX121" fmla="*/ 9117 w 10000"/>
              <a:gd name="connsiteY121" fmla="*/ 3376 h 10741"/>
              <a:gd name="connsiteX122" fmla="*/ 8954 w 10000"/>
              <a:gd name="connsiteY122" fmla="*/ 3516 h 10741"/>
              <a:gd name="connsiteX123" fmla="*/ 8758 w 10000"/>
              <a:gd name="connsiteY123" fmla="*/ 3641 h 10741"/>
              <a:gd name="connsiteX124" fmla="*/ 8538 w 10000"/>
              <a:gd name="connsiteY124" fmla="*/ 3754 h 10741"/>
              <a:gd name="connsiteX125" fmla="*/ 8304 w 10000"/>
              <a:gd name="connsiteY125" fmla="*/ 3856 h 10741"/>
              <a:gd name="connsiteX126" fmla="*/ 8054 w 10000"/>
              <a:gd name="connsiteY126" fmla="*/ 3945 h 10741"/>
              <a:gd name="connsiteX127" fmla="*/ 7796 w 10000"/>
              <a:gd name="connsiteY127" fmla="*/ 4014 h 10741"/>
              <a:gd name="connsiteX128" fmla="*/ 7533 w 10000"/>
              <a:gd name="connsiteY128" fmla="*/ 4064 h 10741"/>
              <a:gd name="connsiteX129" fmla="*/ 7479 w 10000"/>
              <a:gd name="connsiteY129" fmla="*/ 4184 h 10741"/>
              <a:gd name="connsiteX130" fmla="*/ 7404 w 10000"/>
              <a:gd name="connsiteY130" fmla="*/ 4324 h 10741"/>
              <a:gd name="connsiteX131" fmla="*/ 7321 w 10000"/>
              <a:gd name="connsiteY131" fmla="*/ 4470 h 10741"/>
              <a:gd name="connsiteX132" fmla="*/ 7213 w 10000"/>
              <a:gd name="connsiteY132" fmla="*/ 4628 h 10741"/>
              <a:gd name="connsiteX133" fmla="*/ 7100 w 10000"/>
              <a:gd name="connsiteY133" fmla="*/ 4794 h 10741"/>
              <a:gd name="connsiteX134" fmla="*/ 6979 w 10000"/>
              <a:gd name="connsiteY134" fmla="*/ 4958 h 10741"/>
              <a:gd name="connsiteX135" fmla="*/ 6850 w 10000"/>
              <a:gd name="connsiteY135" fmla="*/ 5113 h 10741"/>
              <a:gd name="connsiteX136" fmla="*/ 6721 w 10000"/>
              <a:gd name="connsiteY136" fmla="*/ 5265 h 10741"/>
              <a:gd name="connsiteX137" fmla="*/ 6600 w 10000"/>
              <a:gd name="connsiteY137" fmla="*/ 5405 h 10741"/>
              <a:gd name="connsiteX138" fmla="*/ 6471 w 10000"/>
              <a:gd name="connsiteY138" fmla="*/ 5530 h 10741"/>
              <a:gd name="connsiteX139" fmla="*/ 6358 w 10000"/>
              <a:gd name="connsiteY139" fmla="*/ 5641 h 10741"/>
              <a:gd name="connsiteX140" fmla="*/ 6250 w 10000"/>
              <a:gd name="connsiteY140" fmla="*/ 5721 h 10741"/>
              <a:gd name="connsiteX141" fmla="*/ 6267 w 10000"/>
              <a:gd name="connsiteY141" fmla="*/ 5781 h 10741"/>
              <a:gd name="connsiteX142" fmla="*/ 6296 w 10000"/>
              <a:gd name="connsiteY142" fmla="*/ 5793 h 10741"/>
              <a:gd name="connsiteX143" fmla="*/ 6479 w 10000"/>
              <a:gd name="connsiteY143" fmla="*/ 5754 h 10741"/>
              <a:gd name="connsiteX144" fmla="*/ 6663 w 10000"/>
              <a:gd name="connsiteY144" fmla="*/ 5736 h 10741"/>
              <a:gd name="connsiteX145" fmla="*/ 6858 w 10000"/>
              <a:gd name="connsiteY145" fmla="*/ 5736 h 10741"/>
              <a:gd name="connsiteX146" fmla="*/ 7046 w 10000"/>
              <a:gd name="connsiteY146" fmla="*/ 5742 h 10741"/>
              <a:gd name="connsiteX147" fmla="*/ 7246 w 10000"/>
              <a:gd name="connsiteY147" fmla="*/ 5748 h 10741"/>
              <a:gd name="connsiteX148" fmla="*/ 7425 w 10000"/>
              <a:gd name="connsiteY148" fmla="*/ 5748 h 10741"/>
              <a:gd name="connsiteX149" fmla="*/ 7600 w 10000"/>
              <a:gd name="connsiteY149" fmla="*/ 5733 h 10741"/>
              <a:gd name="connsiteX150" fmla="*/ 7950 w 10000"/>
              <a:gd name="connsiteY150" fmla="*/ 5673 h 10741"/>
              <a:gd name="connsiteX151" fmla="*/ 8275 w 10000"/>
              <a:gd name="connsiteY151" fmla="*/ 5596 h 10741"/>
              <a:gd name="connsiteX152" fmla="*/ 8579 w 10000"/>
              <a:gd name="connsiteY152" fmla="*/ 5504 h 10741"/>
              <a:gd name="connsiteX153" fmla="*/ 8858 w 10000"/>
              <a:gd name="connsiteY153" fmla="*/ 5390 h 10741"/>
              <a:gd name="connsiteX154" fmla="*/ 9117 w 10000"/>
              <a:gd name="connsiteY154" fmla="*/ 5265 h 10741"/>
              <a:gd name="connsiteX155" fmla="*/ 9350 w 10000"/>
              <a:gd name="connsiteY155" fmla="*/ 5119 h 10741"/>
              <a:gd name="connsiteX156" fmla="*/ 9563 w 10000"/>
              <a:gd name="connsiteY156" fmla="*/ 4967 h 10741"/>
              <a:gd name="connsiteX157" fmla="*/ 9758 w 10000"/>
              <a:gd name="connsiteY157" fmla="*/ 4794 h 10741"/>
              <a:gd name="connsiteX158" fmla="*/ 9933 w 10000"/>
              <a:gd name="connsiteY158" fmla="*/ 4610 h 10741"/>
              <a:gd name="connsiteX159" fmla="*/ 10000 w 10000"/>
              <a:gd name="connsiteY159" fmla="*/ 4648 h 10741"/>
              <a:gd name="connsiteX160" fmla="*/ 10000 w 10000"/>
              <a:gd name="connsiteY160" fmla="*/ 4660 h 10741"/>
              <a:gd name="connsiteX161" fmla="*/ 9904 w 10000"/>
              <a:gd name="connsiteY161" fmla="*/ 4827 h 10741"/>
              <a:gd name="connsiteX162" fmla="*/ 9767 w 10000"/>
              <a:gd name="connsiteY162" fmla="*/ 5000 h 10741"/>
              <a:gd name="connsiteX163" fmla="*/ 9600 w 10000"/>
              <a:gd name="connsiteY163" fmla="*/ 5173 h 10741"/>
              <a:gd name="connsiteX164" fmla="*/ 9404 w 10000"/>
              <a:gd name="connsiteY164" fmla="*/ 5343 h 10741"/>
              <a:gd name="connsiteX165" fmla="*/ 9183 w 10000"/>
              <a:gd name="connsiteY165" fmla="*/ 5504 h 10741"/>
              <a:gd name="connsiteX166" fmla="*/ 8950 w 10000"/>
              <a:gd name="connsiteY166" fmla="*/ 5662 h 10741"/>
              <a:gd name="connsiteX167" fmla="*/ 8704 w 10000"/>
              <a:gd name="connsiteY167" fmla="*/ 5802 h 10741"/>
              <a:gd name="connsiteX168" fmla="*/ 8463 w 10000"/>
              <a:gd name="connsiteY168" fmla="*/ 5927 h 10741"/>
              <a:gd name="connsiteX169" fmla="*/ 8229 w 10000"/>
              <a:gd name="connsiteY169" fmla="*/ 6025 h 10741"/>
              <a:gd name="connsiteX170" fmla="*/ 8000 w 10000"/>
              <a:gd name="connsiteY170" fmla="*/ 6105 h 10741"/>
              <a:gd name="connsiteX171" fmla="*/ 7879 w 10000"/>
              <a:gd name="connsiteY171" fmla="*/ 6132 h 10741"/>
              <a:gd name="connsiteX172" fmla="*/ 7729 w 10000"/>
              <a:gd name="connsiteY172" fmla="*/ 6153 h 10741"/>
              <a:gd name="connsiteX173" fmla="*/ 7563 w 10000"/>
              <a:gd name="connsiteY173" fmla="*/ 6177 h 10741"/>
              <a:gd name="connsiteX174" fmla="*/ 7388 w 10000"/>
              <a:gd name="connsiteY174" fmla="*/ 6198 h 10741"/>
              <a:gd name="connsiteX175" fmla="*/ 7204 w 10000"/>
              <a:gd name="connsiteY175" fmla="*/ 6219 h 10741"/>
              <a:gd name="connsiteX176" fmla="*/ 7017 w 10000"/>
              <a:gd name="connsiteY176" fmla="*/ 6240 h 10741"/>
              <a:gd name="connsiteX177" fmla="*/ 6842 w 10000"/>
              <a:gd name="connsiteY177" fmla="*/ 6263 h 10741"/>
              <a:gd name="connsiteX178" fmla="*/ 6675 w 10000"/>
              <a:gd name="connsiteY178" fmla="*/ 6290 h 10741"/>
              <a:gd name="connsiteX179" fmla="*/ 6517 w 10000"/>
              <a:gd name="connsiteY179" fmla="*/ 6329 h 10741"/>
              <a:gd name="connsiteX180" fmla="*/ 6388 w 10000"/>
              <a:gd name="connsiteY180" fmla="*/ 6365 h 10741"/>
              <a:gd name="connsiteX181" fmla="*/ 6288 w 10000"/>
              <a:gd name="connsiteY181" fmla="*/ 6415 h 10741"/>
              <a:gd name="connsiteX182" fmla="*/ 6213 w 10000"/>
              <a:gd name="connsiteY182" fmla="*/ 6475 h 10741"/>
              <a:gd name="connsiteX183" fmla="*/ 6092 w 10000"/>
              <a:gd name="connsiteY183" fmla="*/ 6648 h 10741"/>
              <a:gd name="connsiteX184" fmla="*/ 6008 w 10000"/>
              <a:gd name="connsiteY184" fmla="*/ 6836 h 10741"/>
              <a:gd name="connsiteX185" fmla="*/ 5942 w 10000"/>
              <a:gd name="connsiteY185" fmla="*/ 7032 h 10741"/>
              <a:gd name="connsiteX186" fmla="*/ 5904 w 10000"/>
              <a:gd name="connsiteY186" fmla="*/ 7232 h 10741"/>
              <a:gd name="connsiteX187" fmla="*/ 5888 w 10000"/>
              <a:gd name="connsiteY187" fmla="*/ 7443 h 10741"/>
              <a:gd name="connsiteX188" fmla="*/ 5879 w 10000"/>
              <a:gd name="connsiteY188" fmla="*/ 7655 h 10741"/>
              <a:gd name="connsiteX189" fmla="*/ 5888 w 10000"/>
              <a:gd name="connsiteY189" fmla="*/ 7867 h 10741"/>
              <a:gd name="connsiteX190" fmla="*/ 5904 w 10000"/>
              <a:gd name="connsiteY190" fmla="*/ 8084 h 10741"/>
              <a:gd name="connsiteX191" fmla="*/ 5925 w 10000"/>
              <a:gd name="connsiteY191" fmla="*/ 8299 h 10741"/>
              <a:gd name="connsiteX192" fmla="*/ 5950 w 10000"/>
              <a:gd name="connsiteY192" fmla="*/ 8510 h 10741"/>
              <a:gd name="connsiteX193" fmla="*/ 5954 w 10000"/>
              <a:gd name="connsiteY193" fmla="*/ 8820 h 10741"/>
              <a:gd name="connsiteX194" fmla="*/ 5933 w 10000"/>
              <a:gd name="connsiteY194" fmla="*/ 9130 h 10741"/>
              <a:gd name="connsiteX195" fmla="*/ 5896 w 10000"/>
              <a:gd name="connsiteY195" fmla="*/ 9428 h 10741"/>
              <a:gd name="connsiteX196" fmla="*/ 5850 w 10000"/>
              <a:gd name="connsiteY196" fmla="*/ 9720 h 10741"/>
              <a:gd name="connsiteX197" fmla="*/ 5909 w 10000"/>
              <a:gd name="connsiteY197" fmla="*/ 10741 h 10741"/>
              <a:gd name="connsiteX198" fmla="*/ 4117 w 10000"/>
              <a:gd name="connsiteY198" fmla="*/ 10686 h 10741"/>
              <a:gd name="connsiteX199" fmla="*/ 4309 w 10000"/>
              <a:gd name="connsiteY199" fmla="*/ 10293 h 10741"/>
              <a:gd name="connsiteX200" fmla="*/ 4546 w 10000"/>
              <a:gd name="connsiteY200" fmla="*/ 9848 h 10741"/>
              <a:gd name="connsiteX201" fmla="*/ 4629 w 10000"/>
              <a:gd name="connsiteY201" fmla="*/ 9687 h 10741"/>
              <a:gd name="connsiteX202" fmla="*/ 4700 w 10000"/>
              <a:gd name="connsiteY202" fmla="*/ 9508 h 10741"/>
              <a:gd name="connsiteX203" fmla="*/ 4767 w 10000"/>
              <a:gd name="connsiteY203" fmla="*/ 9309 h 10741"/>
              <a:gd name="connsiteX204" fmla="*/ 4829 w 10000"/>
              <a:gd name="connsiteY204" fmla="*/ 9097 h 10741"/>
              <a:gd name="connsiteX205" fmla="*/ 4879 w 10000"/>
              <a:gd name="connsiteY205" fmla="*/ 8868 h 10741"/>
              <a:gd name="connsiteX206" fmla="*/ 4917 w 10000"/>
              <a:gd name="connsiteY206" fmla="*/ 8635 h 10741"/>
              <a:gd name="connsiteX207" fmla="*/ 4954 w 10000"/>
              <a:gd name="connsiteY207" fmla="*/ 8391 h 10741"/>
              <a:gd name="connsiteX208" fmla="*/ 4979 w 10000"/>
              <a:gd name="connsiteY208" fmla="*/ 8144 h 10741"/>
              <a:gd name="connsiteX209" fmla="*/ 5000 w 10000"/>
              <a:gd name="connsiteY209" fmla="*/ 7887 h 10741"/>
              <a:gd name="connsiteX210" fmla="*/ 5000 w 10000"/>
              <a:gd name="connsiteY210" fmla="*/ 7634 h 10741"/>
              <a:gd name="connsiteX211" fmla="*/ 5000 w 10000"/>
              <a:gd name="connsiteY211" fmla="*/ 7384 h 10741"/>
              <a:gd name="connsiteX212" fmla="*/ 4979 w 10000"/>
              <a:gd name="connsiteY212" fmla="*/ 7133 h 10741"/>
              <a:gd name="connsiteX213" fmla="*/ 4950 w 10000"/>
              <a:gd name="connsiteY213" fmla="*/ 6892 h 10741"/>
              <a:gd name="connsiteX214" fmla="*/ 4913 w 10000"/>
              <a:gd name="connsiteY214" fmla="*/ 6657 h 10741"/>
              <a:gd name="connsiteX215" fmla="*/ 4858 w 10000"/>
              <a:gd name="connsiteY215" fmla="*/ 6430 h 10741"/>
              <a:gd name="connsiteX216" fmla="*/ 4783 w 10000"/>
              <a:gd name="connsiteY216" fmla="*/ 6219 h 10741"/>
              <a:gd name="connsiteX217" fmla="*/ 4700 w 10000"/>
              <a:gd name="connsiteY217" fmla="*/ 6019 h 10741"/>
              <a:gd name="connsiteX218" fmla="*/ 4600 w 10000"/>
              <a:gd name="connsiteY218" fmla="*/ 5840 h 10741"/>
              <a:gd name="connsiteX219" fmla="*/ 4488 w 10000"/>
              <a:gd name="connsiteY219" fmla="*/ 5682 h 10741"/>
              <a:gd name="connsiteX220" fmla="*/ 4358 w 10000"/>
              <a:gd name="connsiteY220" fmla="*/ 5542 h 10741"/>
              <a:gd name="connsiteX221" fmla="*/ 4213 w 10000"/>
              <a:gd name="connsiteY221" fmla="*/ 5429 h 10741"/>
              <a:gd name="connsiteX222" fmla="*/ 4046 w 10000"/>
              <a:gd name="connsiteY222" fmla="*/ 5343 h 10741"/>
              <a:gd name="connsiteX223" fmla="*/ 3904 w 10000"/>
              <a:gd name="connsiteY223" fmla="*/ 5292 h 10741"/>
              <a:gd name="connsiteX224" fmla="*/ 3746 w 10000"/>
              <a:gd name="connsiteY224" fmla="*/ 5271 h 10741"/>
              <a:gd name="connsiteX225" fmla="*/ 3583 w 10000"/>
              <a:gd name="connsiteY225" fmla="*/ 5271 h 10741"/>
              <a:gd name="connsiteX226" fmla="*/ 3413 w 10000"/>
              <a:gd name="connsiteY226" fmla="*/ 5286 h 10741"/>
              <a:gd name="connsiteX227" fmla="*/ 3246 w 10000"/>
              <a:gd name="connsiteY227" fmla="*/ 5310 h 10741"/>
              <a:gd name="connsiteX228" fmla="*/ 3079 w 10000"/>
              <a:gd name="connsiteY228" fmla="*/ 5343 h 10741"/>
              <a:gd name="connsiteX229" fmla="*/ 2913 w 10000"/>
              <a:gd name="connsiteY229" fmla="*/ 5369 h 10741"/>
              <a:gd name="connsiteX230" fmla="*/ 2750 w 10000"/>
              <a:gd name="connsiteY230" fmla="*/ 5396 h 10741"/>
              <a:gd name="connsiteX231" fmla="*/ 2600 w 10000"/>
              <a:gd name="connsiteY231" fmla="*/ 5411 h 10741"/>
              <a:gd name="connsiteX232" fmla="*/ 2258 w 10000"/>
              <a:gd name="connsiteY232" fmla="*/ 5423 h 10741"/>
              <a:gd name="connsiteX233" fmla="*/ 1925 w 10000"/>
              <a:gd name="connsiteY233" fmla="*/ 5411 h 10741"/>
              <a:gd name="connsiteX234" fmla="*/ 1617 w 10000"/>
              <a:gd name="connsiteY234" fmla="*/ 5384 h 10741"/>
              <a:gd name="connsiteX235" fmla="*/ 1321 w 10000"/>
              <a:gd name="connsiteY235" fmla="*/ 5346 h 10741"/>
              <a:gd name="connsiteX236" fmla="*/ 1033 w 10000"/>
              <a:gd name="connsiteY236" fmla="*/ 5298 h 10741"/>
              <a:gd name="connsiteX237" fmla="*/ 758 w 10000"/>
              <a:gd name="connsiteY237" fmla="*/ 5250 h 10741"/>
              <a:gd name="connsiteX238" fmla="*/ 500 w 10000"/>
              <a:gd name="connsiteY238" fmla="*/ 5197 h 10741"/>
              <a:gd name="connsiteX239" fmla="*/ 517 w 10000"/>
              <a:gd name="connsiteY239" fmla="*/ 5137 h 10741"/>
              <a:gd name="connsiteX240" fmla="*/ 871 w 10000"/>
              <a:gd name="connsiteY240" fmla="*/ 5173 h 10741"/>
              <a:gd name="connsiteX241" fmla="*/ 1221 w 10000"/>
              <a:gd name="connsiteY241" fmla="*/ 5197 h 10741"/>
              <a:gd name="connsiteX242" fmla="*/ 1563 w 10000"/>
              <a:gd name="connsiteY242" fmla="*/ 5206 h 10741"/>
              <a:gd name="connsiteX243" fmla="*/ 1896 w 10000"/>
              <a:gd name="connsiteY243" fmla="*/ 5197 h 10741"/>
              <a:gd name="connsiteX244" fmla="*/ 2221 w 10000"/>
              <a:gd name="connsiteY244" fmla="*/ 5164 h 10741"/>
              <a:gd name="connsiteX245" fmla="*/ 2538 w 10000"/>
              <a:gd name="connsiteY245" fmla="*/ 5113 h 10741"/>
              <a:gd name="connsiteX246" fmla="*/ 2842 w 10000"/>
              <a:gd name="connsiteY246" fmla="*/ 5045 h 10741"/>
              <a:gd name="connsiteX247" fmla="*/ 3129 w 10000"/>
              <a:gd name="connsiteY247" fmla="*/ 4946 h 10741"/>
              <a:gd name="connsiteX248" fmla="*/ 3500 w 10000"/>
              <a:gd name="connsiteY248" fmla="*/ 4815 h 10741"/>
              <a:gd name="connsiteX249" fmla="*/ 2821 w 10000"/>
              <a:gd name="connsiteY249" fmla="*/ 4389 h 10741"/>
              <a:gd name="connsiteX250" fmla="*/ 2213 w 10000"/>
              <a:gd name="connsiteY250" fmla="*/ 3912 h 10741"/>
              <a:gd name="connsiteX251" fmla="*/ 1879 w 10000"/>
              <a:gd name="connsiteY251" fmla="*/ 3939 h 10741"/>
              <a:gd name="connsiteX252" fmla="*/ 1554 w 10000"/>
              <a:gd name="connsiteY252" fmla="*/ 3939 h 10741"/>
              <a:gd name="connsiteX253" fmla="*/ 1258 w 10000"/>
              <a:gd name="connsiteY253" fmla="*/ 3912 h 10741"/>
              <a:gd name="connsiteX254" fmla="*/ 979 w 10000"/>
              <a:gd name="connsiteY254" fmla="*/ 3856 h 10741"/>
              <a:gd name="connsiteX255" fmla="*/ 721 w 10000"/>
              <a:gd name="connsiteY255" fmla="*/ 3775 h 10741"/>
              <a:gd name="connsiteX256" fmla="*/ 496 w 10000"/>
              <a:gd name="connsiteY256" fmla="*/ 3674 h 10741"/>
              <a:gd name="connsiteX257" fmla="*/ 296 w 10000"/>
              <a:gd name="connsiteY257" fmla="*/ 3549 h 10741"/>
              <a:gd name="connsiteX258" fmla="*/ 129 w 10000"/>
              <a:gd name="connsiteY258" fmla="*/ 3403 h 10741"/>
              <a:gd name="connsiteX259" fmla="*/ 0 w 10000"/>
              <a:gd name="connsiteY259" fmla="*/ 3245 h 10741"/>
              <a:gd name="connsiteX260" fmla="*/ 17 w 10000"/>
              <a:gd name="connsiteY260" fmla="*/ 3218 h 10741"/>
              <a:gd name="connsiteX261" fmla="*/ 71 w 10000"/>
              <a:gd name="connsiteY261" fmla="*/ 3245 h 10741"/>
              <a:gd name="connsiteX262" fmla="*/ 138 w 10000"/>
              <a:gd name="connsiteY262" fmla="*/ 3349 h 10741"/>
              <a:gd name="connsiteX263" fmla="*/ 246 w 10000"/>
              <a:gd name="connsiteY263" fmla="*/ 3439 h 10741"/>
              <a:gd name="connsiteX264" fmla="*/ 379 w 10000"/>
              <a:gd name="connsiteY264" fmla="*/ 3528 h 10741"/>
              <a:gd name="connsiteX265" fmla="*/ 538 w 10000"/>
              <a:gd name="connsiteY265" fmla="*/ 3597 h 10741"/>
              <a:gd name="connsiteX266" fmla="*/ 721 w 10000"/>
              <a:gd name="connsiteY266" fmla="*/ 3656 h 10741"/>
              <a:gd name="connsiteX267" fmla="*/ 913 w 10000"/>
              <a:gd name="connsiteY267" fmla="*/ 3701 h 10741"/>
              <a:gd name="connsiteX268" fmla="*/ 1117 w 10000"/>
              <a:gd name="connsiteY268" fmla="*/ 3728 h 10741"/>
              <a:gd name="connsiteX269" fmla="*/ 1329 w 10000"/>
              <a:gd name="connsiteY269" fmla="*/ 3737 h 10741"/>
              <a:gd name="connsiteX270" fmla="*/ 1533 w 10000"/>
              <a:gd name="connsiteY270" fmla="*/ 3734 h 10741"/>
              <a:gd name="connsiteX271" fmla="*/ 1646 w 10000"/>
              <a:gd name="connsiteY271" fmla="*/ 3722 h 10741"/>
              <a:gd name="connsiteX272" fmla="*/ 1746 w 10000"/>
              <a:gd name="connsiteY272" fmla="*/ 3722 h 10741"/>
              <a:gd name="connsiteX273" fmla="*/ 1833 w 10000"/>
              <a:gd name="connsiteY273" fmla="*/ 3710 h 10741"/>
              <a:gd name="connsiteX274" fmla="*/ 1917 w 10000"/>
              <a:gd name="connsiteY274" fmla="*/ 3695 h 10741"/>
              <a:gd name="connsiteX275" fmla="*/ 1988 w 10000"/>
              <a:gd name="connsiteY275" fmla="*/ 3662 h 10741"/>
              <a:gd name="connsiteX276" fmla="*/ 1788 w 10000"/>
              <a:gd name="connsiteY276" fmla="*/ 3391 h 10741"/>
              <a:gd name="connsiteX277" fmla="*/ 1617 w 10000"/>
              <a:gd name="connsiteY277" fmla="*/ 3126 h 10741"/>
              <a:gd name="connsiteX278" fmla="*/ 1454 w 10000"/>
              <a:gd name="connsiteY278" fmla="*/ 2849 h 10741"/>
              <a:gd name="connsiteX279" fmla="*/ 1313 w 10000"/>
              <a:gd name="connsiteY279" fmla="*/ 2563 h 10741"/>
              <a:gd name="connsiteX280" fmla="*/ 1175 w 10000"/>
              <a:gd name="connsiteY280" fmla="*/ 2253 h 10741"/>
              <a:gd name="connsiteX281" fmla="*/ 1046 w 10000"/>
              <a:gd name="connsiteY281" fmla="*/ 1919 h 10741"/>
              <a:gd name="connsiteX282" fmla="*/ 1033 w 10000"/>
              <a:gd name="connsiteY282" fmla="*/ 1859 h 10741"/>
              <a:gd name="connsiteX283" fmla="*/ 1000 w 10000"/>
              <a:gd name="connsiteY283" fmla="*/ 1776 h 10741"/>
              <a:gd name="connsiteX284" fmla="*/ 979 w 10000"/>
              <a:gd name="connsiteY284" fmla="*/ 1684 h 10741"/>
              <a:gd name="connsiteX285" fmla="*/ 950 w 10000"/>
              <a:gd name="connsiteY285" fmla="*/ 1591 h 10741"/>
              <a:gd name="connsiteX286" fmla="*/ 925 w 10000"/>
              <a:gd name="connsiteY286" fmla="*/ 1490 h 10741"/>
              <a:gd name="connsiteX287" fmla="*/ 917 w 10000"/>
              <a:gd name="connsiteY287" fmla="*/ 1397 h 10741"/>
              <a:gd name="connsiteX288" fmla="*/ 917 w 10000"/>
              <a:gd name="connsiteY288" fmla="*/ 1311 h 10741"/>
              <a:gd name="connsiteX289" fmla="*/ 933 w 10000"/>
              <a:gd name="connsiteY289" fmla="*/ 1234 h 10741"/>
              <a:gd name="connsiteX290" fmla="*/ 963 w 10000"/>
              <a:gd name="connsiteY290" fmla="*/ 1180 h 10741"/>
              <a:gd name="connsiteX291" fmla="*/ 1000 w 10000"/>
              <a:gd name="connsiteY291" fmla="*/ 1192 h 10741"/>
              <a:gd name="connsiteX292" fmla="*/ 1033 w 10000"/>
              <a:gd name="connsiteY292" fmla="*/ 1496 h 10741"/>
              <a:gd name="connsiteX293" fmla="*/ 1108 w 10000"/>
              <a:gd name="connsiteY293" fmla="*/ 1800 h 10741"/>
              <a:gd name="connsiteX294" fmla="*/ 1221 w 10000"/>
              <a:gd name="connsiteY294" fmla="*/ 2098 h 10741"/>
              <a:gd name="connsiteX295" fmla="*/ 1358 w 10000"/>
              <a:gd name="connsiteY295" fmla="*/ 2372 h 10741"/>
              <a:gd name="connsiteX296" fmla="*/ 1508 w 10000"/>
              <a:gd name="connsiteY296" fmla="*/ 2628 h 10741"/>
              <a:gd name="connsiteX297" fmla="*/ 1646 w 10000"/>
              <a:gd name="connsiteY297" fmla="*/ 2795 h 10741"/>
              <a:gd name="connsiteX298" fmla="*/ 1629 w 10000"/>
              <a:gd name="connsiteY298" fmla="*/ 2801 h 10741"/>
              <a:gd name="connsiteX299" fmla="*/ 1629 w 10000"/>
              <a:gd name="connsiteY299" fmla="*/ 2807 h 10741"/>
              <a:gd name="connsiteX300" fmla="*/ 1638 w 10000"/>
              <a:gd name="connsiteY300" fmla="*/ 2813 h 10741"/>
              <a:gd name="connsiteX301" fmla="*/ 1646 w 10000"/>
              <a:gd name="connsiteY301" fmla="*/ 2816 h 10741"/>
              <a:gd name="connsiteX302" fmla="*/ 1663 w 10000"/>
              <a:gd name="connsiteY302" fmla="*/ 2822 h 10741"/>
              <a:gd name="connsiteX303" fmla="*/ 1667 w 10000"/>
              <a:gd name="connsiteY303" fmla="*/ 2834 h 10741"/>
              <a:gd name="connsiteX304" fmla="*/ 1675 w 10000"/>
              <a:gd name="connsiteY304" fmla="*/ 2840 h 10741"/>
              <a:gd name="connsiteX305" fmla="*/ 1683 w 10000"/>
              <a:gd name="connsiteY305" fmla="*/ 2849 h 10741"/>
              <a:gd name="connsiteX306" fmla="*/ 1683 w 10000"/>
              <a:gd name="connsiteY306" fmla="*/ 2843 h 10741"/>
              <a:gd name="connsiteX307" fmla="*/ 1675 w 10000"/>
              <a:gd name="connsiteY307" fmla="*/ 2840 h 10741"/>
              <a:gd name="connsiteX308" fmla="*/ 1675 w 10000"/>
              <a:gd name="connsiteY308" fmla="*/ 2840 h 10741"/>
              <a:gd name="connsiteX309" fmla="*/ 1646 w 10000"/>
              <a:gd name="connsiteY309" fmla="*/ 2795 h 10741"/>
              <a:gd name="connsiteX310" fmla="*/ 1746 w 10000"/>
              <a:gd name="connsiteY310" fmla="*/ 2741 h 10741"/>
              <a:gd name="connsiteX311" fmla="*/ 1842 w 10000"/>
              <a:gd name="connsiteY311" fmla="*/ 2649 h 10741"/>
              <a:gd name="connsiteX312" fmla="*/ 1933 w 10000"/>
              <a:gd name="connsiteY312" fmla="*/ 2542 h 10741"/>
              <a:gd name="connsiteX313" fmla="*/ 2017 w 10000"/>
              <a:gd name="connsiteY313" fmla="*/ 2411 h 10741"/>
              <a:gd name="connsiteX314" fmla="*/ 2092 w 10000"/>
              <a:gd name="connsiteY314" fmla="*/ 2265 h 10741"/>
              <a:gd name="connsiteX315" fmla="*/ 2163 w 10000"/>
              <a:gd name="connsiteY315" fmla="*/ 2113 h 10741"/>
              <a:gd name="connsiteX316" fmla="*/ 2221 w 10000"/>
              <a:gd name="connsiteY316" fmla="*/ 1955 h 10741"/>
              <a:gd name="connsiteX317" fmla="*/ 2275 w 10000"/>
              <a:gd name="connsiteY317" fmla="*/ 1803 h 10741"/>
              <a:gd name="connsiteX318" fmla="*/ 2321 w 10000"/>
              <a:gd name="connsiteY318" fmla="*/ 1657 h 10741"/>
              <a:gd name="connsiteX319" fmla="*/ 2329 w 10000"/>
              <a:gd name="connsiteY319" fmla="*/ 1853 h 10741"/>
              <a:gd name="connsiteX320" fmla="*/ 2321 w 10000"/>
              <a:gd name="connsiteY320" fmla="*/ 2032 h 10741"/>
              <a:gd name="connsiteX321" fmla="*/ 2283 w 10000"/>
              <a:gd name="connsiteY321" fmla="*/ 2199 h 10741"/>
              <a:gd name="connsiteX322" fmla="*/ 2229 w 10000"/>
              <a:gd name="connsiteY322" fmla="*/ 2366 h 10741"/>
              <a:gd name="connsiteX323" fmla="*/ 2154 w 10000"/>
              <a:gd name="connsiteY323" fmla="*/ 2524 h 10741"/>
              <a:gd name="connsiteX324" fmla="*/ 2046 w 10000"/>
              <a:gd name="connsiteY324" fmla="*/ 2682 h 10741"/>
              <a:gd name="connsiteX325" fmla="*/ 1796 w 10000"/>
              <a:gd name="connsiteY325" fmla="*/ 3027 h 10741"/>
              <a:gd name="connsiteX326" fmla="*/ 2054 w 10000"/>
              <a:gd name="connsiteY326" fmla="*/ 3305 h 10741"/>
              <a:gd name="connsiteX327" fmla="*/ 2333 w 10000"/>
              <a:gd name="connsiteY327" fmla="*/ 3564 h 10741"/>
              <a:gd name="connsiteX328" fmla="*/ 2638 w 10000"/>
              <a:gd name="connsiteY328" fmla="*/ 3808 h 10741"/>
              <a:gd name="connsiteX329" fmla="*/ 2963 w 10000"/>
              <a:gd name="connsiteY329" fmla="*/ 4032 h 10741"/>
              <a:gd name="connsiteX330" fmla="*/ 4129 w 10000"/>
              <a:gd name="connsiteY330" fmla="*/ 4610 h 10741"/>
              <a:gd name="connsiteX331" fmla="*/ 4167 w 10000"/>
              <a:gd name="connsiteY331" fmla="*/ 4589 h 10741"/>
              <a:gd name="connsiteX332" fmla="*/ 4071 w 10000"/>
              <a:gd name="connsiteY332" fmla="*/ 4333 h 10741"/>
              <a:gd name="connsiteX333" fmla="*/ 3996 w 10000"/>
              <a:gd name="connsiteY333" fmla="*/ 4058 h 10741"/>
              <a:gd name="connsiteX334" fmla="*/ 3933 w 10000"/>
              <a:gd name="connsiteY334" fmla="*/ 3760 h 10741"/>
              <a:gd name="connsiteX335" fmla="*/ 3904 w 10000"/>
              <a:gd name="connsiteY335" fmla="*/ 3456 h 10741"/>
              <a:gd name="connsiteX336" fmla="*/ 3879 w 10000"/>
              <a:gd name="connsiteY336" fmla="*/ 3138 h 10741"/>
              <a:gd name="connsiteX337" fmla="*/ 3879 w 10000"/>
              <a:gd name="connsiteY337" fmla="*/ 2813 h 10741"/>
              <a:gd name="connsiteX338" fmla="*/ 3896 w 10000"/>
              <a:gd name="connsiteY338" fmla="*/ 2485 h 10741"/>
              <a:gd name="connsiteX339" fmla="*/ 3933 w 10000"/>
              <a:gd name="connsiteY339" fmla="*/ 2160 h 10741"/>
              <a:gd name="connsiteX340" fmla="*/ 3988 w 10000"/>
              <a:gd name="connsiteY340" fmla="*/ 1836 h 10741"/>
              <a:gd name="connsiteX341" fmla="*/ 4046 w 10000"/>
              <a:gd name="connsiteY341" fmla="*/ 1523 h 10741"/>
              <a:gd name="connsiteX342" fmla="*/ 4129 w 10000"/>
              <a:gd name="connsiteY342" fmla="*/ 1219 h 10741"/>
              <a:gd name="connsiteX343" fmla="*/ 4229 w 10000"/>
              <a:gd name="connsiteY343" fmla="*/ 933 h 10741"/>
              <a:gd name="connsiteX344" fmla="*/ 4333 w 10000"/>
              <a:gd name="connsiteY344" fmla="*/ 662 h 10741"/>
              <a:gd name="connsiteX345" fmla="*/ 4454 w 10000"/>
              <a:gd name="connsiteY345" fmla="*/ 417 h 10741"/>
              <a:gd name="connsiteX346" fmla="*/ 4583 w 10000"/>
              <a:gd name="connsiteY346" fmla="*/ 194 h 10741"/>
              <a:gd name="connsiteX347" fmla="*/ 4738 w 10000"/>
              <a:gd name="connsiteY347" fmla="*/ 0 h 10741"/>
              <a:gd name="connsiteX0" fmla="*/ 4738 w 10000"/>
              <a:gd name="connsiteY0" fmla="*/ 0 h 10686"/>
              <a:gd name="connsiteX1" fmla="*/ 4721 w 10000"/>
              <a:gd name="connsiteY1" fmla="*/ 48 h 10686"/>
              <a:gd name="connsiteX2" fmla="*/ 4713 w 10000"/>
              <a:gd name="connsiteY2" fmla="*/ 80 h 10686"/>
              <a:gd name="connsiteX3" fmla="*/ 4704 w 10000"/>
              <a:gd name="connsiteY3" fmla="*/ 101 h 10686"/>
              <a:gd name="connsiteX4" fmla="*/ 4704 w 10000"/>
              <a:gd name="connsiteY4" fmla="*/ 113 h 10686"/>
              <a:gd name="connsiteX5" fmla="*/ 4713 w 10000"/>
              <a:gd name="connsiteY5" fmla="*/ 119 h 10686"/>
              <a:gd name="connsiteX6" fmla="*/ 4713 w 10000"/>
              <a:gd name="connsiteY6" fmla="*/ 125 h 10686"/>
              <a:gd name="connsiteX7" fmla="*/ 4721 w 10000"/>
              <a:gd name="connsiteY7" fmla="*/ 125 h 10686"/>
              <a:gd name="connsiteX8" fmla="*/ 4721 w 10000"/>
              <a:gd name="connsiteY8" fmla="*/ 125 h 10686"/>
              <a:gd name="connsiteX9" fmla="*/ 4721 w 10000"/>
              <a:gd name="connsiteY9" fmla="*/ 134 h 10686"/>
              <a:gd name="connsiteX10" fmla="*/ 4713 w 10000"/>
              <a:gd name="connsiteY10" fmla="*/ 152 h 10686"/>
              <a:gd name="connsiteX11" fmla="*/ 4704 w 10000"/>
              <a:gd name="connsiteY11" fmla="*/ 179 h 10686"/>
              <a:gd name="connsiteX12" fmla="*/ 4692 w 10000"/>
              <a:gd name="connsiteY12" fmla="*/ 221 h 10686"/>
              <a:gd name="connsiteX13" fmla="*/ 4667 w 10000"/>
              <a:gd name="connsiteY13" fmla="*/ 280 h 10686"/>
              <a:gd name="connsiteX14" fmla="*/ 4629 w 10000"/>
              <a:gd name="connsiteY14" fmla="*/ 364 h 10686"/>
              <a:gd name="connsiteX15" fmla="*/ 4592 w 10000"/>
              <a:gd name="connsiteY15" fmla="*/ 465 h 10686"/>
              <a:gd name="connsiteX16" fmla="*/ 4533 w 10000"/>
              <a:gd name="connsiteY16" fmla="*/ 596 h 10686"/>
              <a:gd name="connsiteX17" fmla="*/ 4463 w 10000"/>
              <a:gd name="connsiteY17" fmla="*/ 754 h 10686"/>
              <a:gd name="connsiteX18" fmla="*/ 4379 w 10000"/>
              <a:gd name="connsiteY18" fmla="*/ 1001 h 10686"/>
              <a:gd name="connsiteX19" fmla="*/ 4321 w 10000"/>
              <a:gd name="connsiteY19" fmla="*/ 1266 h 10686"/>
              <a:gd name="connsiteX20" fmla="*/ 4275 w 10000"/>
              <a:gd name="connsiteY20" fmla="*/ 1538 h 10686"/>
              <a:gd name="connsiteX21" fmla="*/ 4213 w 10000"/>
              <a:gd name="connsiteY21" fmla="*/ 1827 h 10686"/>
              <a:gd name="connsiteX22" fmla="*/ 4204 w 10000"/>
              <a:gd name="connsiteY22" fmla="*/ 1889 h 10686"/>
              <a:gd name="connsiteX23" fmla="*/ 4192 w 10000"/>
              <a:gd name="connsiteY23" fmla="*/ 1982 h 10686"/>
              <a:gd name="connsiteX24" fmla="*/ 4183 w 10000"/>
              <a:gd name="connsiteY24" fmla="*/ 2080 h 10686"/>
              <a:gd name="connsiteX25" fmla="*/ 4175 w 10000"/>
              <a:gd name="connsiteY25" fmla="*/ 2187 h 10686"/>
              <a:gd name="connsiteX26" fmla="*/ 4175 w 10000"/>
              <a:gd name="connsiteY26" fmla="*/ 2297 h 10686"/>
              <a:gd name="connsiteX27" fmla="*/ 4192 w 10000"/>
              <a:gd name="connsiteY27" fmla="*/ 2396 h 10686"/>
              <a:gd name="connsiteX28" fmla="*/ 4213 w 10000"/>
              <a:gd name="connsiteY28" fmla="*/ 2482 h 10686"/>
              <a:gd name="connsiteX29" fmla="*/ 4250 w 10000"/>
              <a:gd name="connsiteY29" fmla="*/ 2542 h 10686"/>
              <a:gd name="connsiteX30" fmla="*/ 4450 w 10000"/>
              <a:gd name="connsiteY30" fmla="*/ 2530 h 10686"/>
              <a:gd name="connsiteX31" fmla="*/ 4646 w 10000"/>
              <a:gd name="connsiteY31" fmla="*/ 2482 h 10686"/>
              <a:gd name="connsiteX32" fmla="*/ 4833 w 10000"/>
              <a:gd name="connsiteY32" fmla="*/ 2405 h 10686"/>
              <a:gd name="connsiteX33" fmla="*/ 5025 w 10000"/>
              <a:gd name="connsiteY33" fmla="*/ 2297 h 10686"/>
              <a:gd name="connsiteX34" fmla="*/ 5200 w 10000"/>
              <a:gd name="connsiteY34" fmla="*/ 2172 h 10686"/>
              <a:gd name="connsiteX35" fmla="*/ 5371 w 10000"/>
              <a:gd name="connsiteY35" fmla="*/ 2020 h 10686"/>
              <a:gd name="connsiteX36" fmla="*/ 5533 w 10000"/>
              <a:gd name="connsiteY36" fmla="*/ 1859 h 10686"/>
              <a:gd name="connsiteX37" fmla="*/ 5683 w 10000"/>
              <a:gd name="connsiteY37" fmla="*/ 1690 h 10686"/>
              <a:gd name="connsiteX38" fmla="*/ 5829 w 10000"/>
              <a:gd name="connsiteY38" fmla="*/ 1511 h 10686"/>
              <a:gd name="connsiteX39" fmla="*/ 5954 w 10000"/>
              <a:gd name="connsiteY39" fmla="*/ 1326 h 10686"/>
              <a:gd name="connsiteX40" fmla="*/ 6071 w 10000"/>
              <a:gd name="connsiteY40" fmla="*/ 1147 h 10686"/>
              <a:gd name="connsiteX41" fmla="*/ 6167 w 10000"/>
              <a:gd name="connsiteY41" fmla="*/ 974 h 10686"/>
              <a:gd name="connsiteX42" fmla="*/ 6213 w 10000"/>
              <a:gd name="connsiteY42" fmla="*/ 974 h 10686"/>
              <a:gd name="connsiteX43" fmla="*/ 6213 w 10000"/>
              <a:gd name="connsiteY43" fmla="*/ 992 h 10686"/>
              <a:gd name="connsiteX44" fmla="*/ 6138 w 10000"/>
              <a:gd name="connsiteY44" fmla="*/ 1165 h 10686"/>
              <a:gd name="connsiteX45" fmla="*/ 6054 w 10000"/>
              <a:gd name="connsiteY45" fmla="*/ 1344 h 10686"/>
              <a:gd name="connsiteX46" fmla="*/ 5963 w 10000"/>
              <a:gd name="connsiteY46" fmla="*/ 1517 h 10686"/>
              <a:gd name="connsiteX47" fmla="*/ 5871 w 10000"/>
              <a:gd name="connsiteY47" fmla="*/ 1684 h 10686"/>
              <a:gd name="connsiteX48" fmla="*/ 5775 w 10000"/>
              <a:gd name="connsiteY48" fmla="*/ 1847 h 10686"/>
              <a:gd name="connsiteX49" fmla="*/ 5667 w 10000"/>
              <a:gd name="connsiteY49" fmla="*/ 1999 h 10686"/>
              <a:gd name="connsiteX50" fmla="*/ 5554 w 10000"/>
              <a:gd name="connsiteY50" fmla="*/ 2145 h 10686"/>
              <a:gd name="connsiteX51" fmla="*/ 5417 w 10000"/>
              <a:gd name="connsiteY51" fmla="*/ 2279 h 10686"/>
              <a:gd name="connsiteX52" fmla="*/ 5275 w 10000"/>
              <a:gd name="connsiteY52" fmla="*/ 2411 h 10686"/>
              <a:gd name="connsiteX53" fmla="*/ 5108 w 10000"/>
              <a:gd name="connsiteY53" fmla="*/ 2518 h 10686"/>
              <a:gd name="connsiteX54" fmla="*/ 4917 w 10000"/>
              <a:gd name="connsiteY54" fmla="*/ 2616 h 10686"/>
              <a:gd name="connsiteX55" fmla="*/ 4704 w 10000"/>
              <a:gd name="connsiteY55" fmla="*/ 2703 h 10686"/>
              <a:gd name="connsiteX56" fmla="*/ 4479 w 10000"/>
              <a:gd name="connsiteY56" fmla="*/ 2768 h 10686"/>
              <a:gd name="connsiteX57" fmla="*/ 4213 w 10000"/>
              <a:gd name="connsiteY57" fmla="*/ 2813 h 10686"/>
              <a:gd name="connsiteX58" fmla="*/ 4221 w 10000"/>
              <a:gd name="connsiteY58" fmla="*/ 3126 h 10686"/>
              <a:gd name="connsiteX59" fmla="*/ 4258 w 10000"/>
              <a:gd name="connsiteY59" fmla="*/ 3424 h 10686"/>
              <a:gd name="connsiteX60" fmla="*/ 4321 w 10000"/>
              <a:gd name="connsiteY60" fmla="*/ 3707 h 10686"/>
              <a:gd name="connsiteX61" fmla="*/ 4404 w 10000"/>
              <a:gd name="connsiteY61" fmla="*/ 3975 h 10686"/>
              <a:gd name="connsiteX62" fmla="*/ 4508 w 10000"/>
              <a:gd name="connsiteY62" fmla="*/ 4231 h 10686"/>
              <a:gd name="connsiteX63" fmla="*/ 4621 w 10000"/>
              <a:gd name="connsiteY63" fmla="*/ 4476 h 10686"/>
              <a:gd name="connsiteX64" fmla="*/ 4750 w 10000"/>
              <a:gd name="connsiteY64" fmla="*/ 4708 h 10686"/>
              <a:gd name="connsiteX65" fmla="*/ 4879 w 10000"/>
              <a:gd name="connsiteY65" fmla="*/ 4934 h 10686"/>
              <a:gd name="connsiteX66" fmla="*/ 4917 w 10000"/>
              <a:gd name="connsiteY66" fmla="*/ 4988 h 10686"/>
              <a:gd name="connsiteX67" fmla="*/ 4950 w 10000"/>
              <a:gd name="connsiteY67" fmla="*/ 5054 h 10686"/>
              <a:gd name="connsiteX68" fmla="*/ 4996 w 10000"/>
              <a:gd name="connsiteY68" fmla="*/ 5125 h 10686"/>
              <a:gd name="connsiteX69" fmla="*/ 5038 w 10000"/>
              <a:gd name="connsiteY69" fmla="*/ 5200 h 10686"/>
              <a:gd name="connsiteX70" fmla="*/ 5092 w 10000"/>
              <a:gd name="connsiteY70" fmla="*/ 5271 h 10686"/>
              <a:gd name="connsiteX71" fmla="*/ 5154 w 10000"/>
              <a:gd name="connsiteY71" fmla="*/ 5331 h 10686"/>
              <a:gd name="connsiteX72" fmla="*/ 5229 w 10000"/>
              <a:gd name="connsiteY72" fmla="*/ 5384 h 10686"/>
              <a:gd name="connsiteX73" fmla="*/ 5313 w 10000"/>
              <a:gd name="connsiteY73" fmla="*/ 5423 h 10686"/>
              <a:gd name="connsiteX74" fmla="*/ 5413 w 10000"/>
              <a:gd name="connsiteY74" fmla="*/ 5438 h 10686"/>
              <a:gd name="connsiteX75" fmla="*/ 5517 w 10000"/>
              <a:gd name="connsiteY75" fmla="*/ 5435 h 10686"/>
              <a:gd name="connsiteX76" fmla="*/ 5704 w 10000"/>
              <a:gd name="connsiteY76" fmla="*/ 5390 h 10686"/>
              <a:gd name="connsiteX77" fmla="*/ 5871 w 10000"/>
              <a:gd name="connsiteY77" fmla="*/ 5316 h 10686"/>
              <a:gd name="connsiteX78" fmla="*/ 6033 w 10000"/>
              <a:gd name="connsiteY78" fmla="*/ 5223 h 10686"/>
              <a:gd name="connsiteX79" fmla="*/ 6167 w 10000"/>
              <a:gd name="connsiteY79" fmla="*/ 5113 h 10686"/>
              <a:gd name="connsiteX80" fmla="*/ 6296 w 10000"/>
              <a:gd name="connsiteY80" fmla="*/ 4994 h 10686"/>
              <a:gd name="connsiteX81" fmla="*/ 6417 w 10000"/>
              <a:gd name="connsiteY81" fmla="*/ 4869 h 10686"/>
              <a:gd name="connsiteX82" fmla="*/ 6525 w 10000"/>
              <a:gd name="connsiteY82" fmla="*/ 4750 h 10686"/>
              <a:gd name="connsiteX83" fmla="*/ 6617 w 10000"/>
              <a:gd name="connsiteY83" fmla="*/ 4636 h 10686"/>
              <a:gd name="connsiteX84" fmla="*/ 6821 w 10000"/>
              <a:gd name="connsiteY84" fmla="*/ 4377 h 10686"/>
              <a:gd name="connsiteX85" fmla="*/ 7017 w 10000"/>
              <a:gd name="connsiteY85" fmla="*/ 4085 h 10686"/>
              <a:gd name="connsiteX86" fmla="*/ 7213 w 10000"/>
              <a:gd name="connsiteY86" fmla="*/ 3766 h 10686"/>
              <a:gd name="connsiteX87" fmla="*/ 7396 w 10000"/>
              <a:gd name="connsiteY87" fmla="*/ 3418 h 10686"/>
              <a:gd name="connsiteX88" fmla="*/ 7563 w 10000"/>
              <a:gd name="connsiteY88" fmla="*/ 3051 h 10686"/>
              <a:gd name="connsiteX89" fmla="*/ 7713 w 10000"/>
              <a:gd name="connsiteY89" fmla="*/ 2661 h 10686"/>
              <a:gd name="connsiteX90" fmla="*/ 7850 w 10000"/>
              <a:gd name="connsiteY90" fmla="*/ 2253 h 10686"/>
              <a:gd name="connsiteX91" fmla="*/ 7950 w 10000"/>
              <a:gd name="connsiteY91" fmla="*/ 1830 h 10686"/>
              <a:gd name="connsiteX92" fmla="*/ 8025 w 10000"/>
              <a:gd name="connsiteY92" fmla="*/ 1397 h 10686"/>
              <a:gd name="connsiteX93" fmla="*/ 8071 w 10000"/>
              <a:gd name="connsiteY93" fmla="*/ 954 h 10686"/>
              <a:gd name="connsiteX94" fmla="*/ 8108 w 10000"/>
              <a:gd name="connsiteY94" fmla="*/ 974 h 10686"/>
              <a:gd name="connsiteX95" fmla="*/ 8138 w 10000"/>
              <a:gd name="connsiteY95" fmla="*/ 1025 h 10686"/>
              <a:gd name="connsiteX96" fmla="*/ 8163 w 10000"/>
              <a:gd name="connsiteY96" fmla="*/ 1100 h 10686"/>
              <a:gd name="connsiteX97" fmla="*/ 8175 w 10000"/>
              <a:gd name="connsiteY97" fmla="*/ 1198 h 10686"/>
              <a:gd name="connsiteX98" fmla="*/ 8183 w 10000"/>
              <a:gd name="connsiteY98" fmla="*/ 1311 h 10686"/>
              <a:gd name="connsiteX99" fmla="*/ 8183 w 10000"/>
              <a:gd name="connsiteY99" fmla="*/ 1442 h 10686"/>
              <a:gd name="connsiteX100" fmla="*/ 8183 w 10000"/>
              <a:gd name="connsiteY100" fmla="*/ 1582 h 10686"/>
              <a:gd name="connsiteX101" fmla="*/ 8175 w 10000"/>
              <a:gd name="connsiteY101" fmla="*/ 1734 h 10686"/>
              <a:gd name="connsiteX102" fmla="*/ 8163 w 10000"/>
              <a:gd name="connsiteY102" fmla="*/ 1889 h 10686"/>
              <a:gd name="connsiteX103" fmla="*/ 8146 w 10000"/>
              <a:gd name="connsiteY103" fmla="*/ 2047 h 10686"/>
              <a:gd name="connsiteX104" fmla="*/ 8121 w 10000"/>
              <a:gd name="connsiteY104" fmla="*/ 2205 h 10686"/>
              <a:gd name="connsiteX105" fmla="*/ 8108 w 10000"/>
              <a:gd name="connsiteY105" fmla="*/ 2357 h 10686"/>
              <a:gd name="connsiteX106" fmla="*/ 8083 w 10000"/>
              <a:gd name="connsiteY106" fmla="*/ 2497 h 10686"/>
              <a:gd name="connsiteX107" fmla="*/ 8063 w 10000"/>
              <a:gd name="connsiteY107" fmla="*/ 2628 h 10686"/>
              <a:gd name="connsiteX108" fmla="*/ 8038 w 10000"/>
              <a:gd name="connsiteY108" fmla="*/ 2741 h 10686"/>
              <a:gd name="connsiteX109" fmla="*/ 8017 w 10000"/>
              <a:gd name="connsiteY109" fmla="*/ 2834 h 10686"/>
              <a:gd name="connsiteX110" fmla="*/ 8000 w 10000"/>
              <a:gd name="connsiteY110" fmla="*/ 2908 h 10686"/>
              <a:gd name="connsiteX111" fmla="*/ 7700 w 10000"/>
              <a:gd name="connsiteY111" fmla="*/ 3754 h 10686"/>
              <a:gd name="connsiteX112" fmla="*/ 7942 w 10000"/>
              <a:gd name="connsiteY112" fmla="*/ 3737 h 10686"/>
              <a:gd name="connsiteX113" fmla="*/ 8167 w 10000"/>
              <a:gd name="connsiteY113" fmla="*/ 3695 h 10686"/>
              <a:gd name="connsiteX114" fmla="*/ 8379 w 10000"/>
              <a:gd name="connsiteY114" fmla="*/ 3635 h 10686"/>
              <a:gd name="connsiteX115" fmla="*/ 8583 w 10000"/>
              <a:gd name="connsiteY115" fmla="*/ 3558 h 10686"/>
              <a:gd name="connsiteX116" fmla="*/ 8767 w 10000"/>
              <a:gd name="connsiteY116" fmla="*/ 3471 h 10686"/>
              <a:gd name="connsiteX117" fmla="*/ 8933 w 10000"/>
              <a:gd name="connsiteY117" fmla="*/ 3376 h 10686"/>
              <a:gd name="connsiteX118" fmla="*/ 9092 w 10000"/>
              <a:gd name="connsiteY118" fmla="*/ 3278 h 10686"/>
              <a:gd name="connsiteX119" fmla="*/ 9238 w 10000"/>
              <a:gd name="connsiteY119" fmla="*/ 3185 h 10686"/>
              <a:gd name="connsiteX120" fmla="*/ 9250 w 10000"/>
              <a:gd name="connsiteY120" fmla="*/ 3230 h 10686"/>
              <a:gd name="connsiteX121" fmla="*/ 9117 w 10000"/>
              <a:gd name="connsiteY121" fmla="*/ 3376 h 10686"/>
              <a:gd name="connsiteX122" fmla="*/ 8954 w 10000"/>
              <a:gd name="connsiteY122" fmla="*/ 3516 h 10686"/>
              <a:gd name="connsiteX123" fmla="*/ 8758 w 10000"/>
              <a:gd name="connsiteY123" fmla="*/ 3641 h 10686"/>
              <a:gd name="connsiteX124" fmla="*/ 8538 w 10000"/>
              <a:gd name="connsiteY124" fmla="*/ 3754 h 10686"/>
              <a:gd name="connsiteX125" fmla="*/ 8304 w 10000"/>
              <a:gd name="connsiteY125" fmla="*/ 3856 h 10686"/>
              <a:gd name="connsiteX126" fmla="*/ 8054 w 10000"/>
              <a:gd name="connsiteY126" fmla="*/ 3945 h 10686"/>
              <a:gd name="connsiteX127" fmla="*/ 7796 w 10000"/>
              <a:gd name="connsiteY127" fmla="*/ 4014 h 10686"/>
              <a:gd name="connsiteX128" fmla="*/ 7533 w 10000"/>
              <a:gd name="connsiteY128" fmla="*/ 4064 h 10686"/>
              <a:gd name="connsiteX129" fmla="*/ 7479 w 10000"/>
              <a:gd name="connsiteY129" fmla="*/ 4184 h 10686"/>
              <a:gd name="connsiteX130" fmla="*/ 7404 w 10000"/>
              <a:gd name="connsiteY130" fmla="*/ 4324 h 10686"/>
              <a:gd name="connsiteX131" fmla="*/ 7321 w 10000"/>
              <a:gd name="connsiteY131" fmla="*/ 4470 h 10686"/>
              <a:gd name="connsiteX132" fmla="*/ 7213 w 10000"/>
              <a:gd name="connsiteY132" fmla="*/ 4628 h 10686"/>
              <a:gd name="connsiteX133" fmla="*/ 7100 w 10000"/>
              <a:gd name="connsiteY133" fmla="*/ 4794 h 10686"/>
              <a:gd name="connsiteX134" fmla="*/ 6979 w 10000"/>
              <a:gd name="connsiteY134" fmla="*/ 4958 h 10686"/>
              <a:gd name="connsiteX135" fmla="*/ 6850 w 10000"/>
              <a:gd name="connsiteY135" fmla="*/ 5113 h 10686"/>
              <a:gd name="connsiteX136" fmla="*/ 6721 w 10000"/>
              <a:gd name="connsiteY136" fmla="*/ 5265 h 10686"/>
              <a:gd name="connsiteX137" fmla="*/ 6600 w 10000"/>
              <a:gd name="connsiteY137" fmla="*/ 5405 h 10686"/>
              <a:gd name="connsiteX138" fmla="*/ 6471 w 10000"/>
              <a:gd name="connsiteY138" fmla="*/ 5530 h 10686"/>
              <a:gd name="connsiteX139" fmla="*/ 6358 w 10000"/>
              <a:gd name="connsiteY139" fmla="*/ 5641 h 10686"/>
              <a:gd name="connsiteX140" fmla="*/ 6250 w 10000"/>
              <a:gd name="connsiteY140" fmla="*/ 5721 h 10686"/>
              <a:gd name="connsiteX141" fmla="*/ 6267 w 10000"/>
              <a:gd name="connsiteY141" fmla="*/ 5781 h 10686"/>
              <a:gd name="connsiteX142" fmla="*/ 6296 w 10000"/>
              <a:gd name="connsiteY142" fmla="*/ 5793 h 10686"/>
              <a:gd name="connsiteX143" fmla="*/ 6479 w 10000"/>
              <a:gd name="connsiteY143" fmla="*/ 5754 h 10686"/>
              <a:gd name="connsiteX144" fmla="*/ 6663 w 10000"/>
              <a:gd name="connsiteY144" fmla="*/ 5736 h 10686"/>
              <a:gd name="connsiteX145" fmla="*/ 6858 w 10000"/>
              <a:gd name="connsiteY145" fmla="*/ 5736 h 10686"/>
              <a:gd name="connsiteX146" fmla="*/ 7046 w 10000"/>
              <a:gd name="connsiteY146" fmla="*/ 5742 h 10686"/>
              <a:gd name="connsiteX147" fmla="*/ 7246 w 10000"/>
              <a:gd name="connsiteY147" fmla="*/ 5748 h 10686"/>
              <a:gd name="connsiteX148" fmla="*/ 7425 w 10000"/>
              <a:gd name="connsiteY148" fmla="*/ 5748 h 10686"/>
              <a:gd name="connsiteX149" fmla="*/ 7600 w 10000"/>
              <a:gd name="connsiteY149" fmla="*/ 5733 h 10686"/>
              <a:gd name="connsiteX150" fmla="*/ 7950 w 10000"/>
              <a:gd name="connsiteY150" fmla="*/ 5673 h 10686"/>
              <a:gd name="connsiteX151" fmla="*/ 8275 w 10000"/>
              <a:gd name="connsiteY151" fmla="*/ 5596 h 10686"/>
              <a:gd name="connsiteX152" fmla="*/ 8579 w 10000"/>
              <a:gd name="connsiteY152" fmla="*/ 5504 h 10686"/>
              <a:gd name="connsiteX153" fmla="*/ 8858 w 10000"/>
              <a:gd name="connsiteY153" fmla="*/ 5390 h 10686"/>
              <a:gd name="connsiteX154" fmla="*/ 9117 w 10000"/>
              <a:gd name="connsiteY154" fmla="*/ 5265 h 10686"/>
              <a:gd name="connsiteX155" fmla="*/ 9350 w 10000"/>
              <a:gd name="connsiteY155" fmla="*/ 5119 h 10686"/>
              <a:gd name="connsiteX156" fmla="*/ 9563 w 10000"/>
              <a:gd name="connsiteY156" fmla="*/ 4967 h 10686"/>
              <a:gd name="connsiteX157" fmla="*/ 9758 w 10000"/>
              <a:gd name="connsiteY157" fmla="*/ 4794 h 10686"/>
              <a:gd name="connsiteX158" fmla="*/ 9933 w 10000"/>
              <a:gd name="connsiteY158" fmla="*/ 4610 h 10686"/>
              <a:gd name="connsiteX159" fmla="*/ 10000 w 10000"/>
              <a:gd name="connsiteY159" fmla="*/ 4648 h 10686"/>
              <a:gd name="connsiteX160" fmla="*/ 10000 w 10000"/>
              <a:gd name="connsiteY160" fmla="*/ 4660 h 10686"/>
              <a:gd name="connsiteX161" fmla="*/ 9904 w 10000"/>
              <a:gd name="connsiteY161" fmla="*/ 4827 h 10686"/>
              <a:gd name="connsiteX162" fmla="*/ 9767 w 10000"/>
              <a:gd name="connsiteY162" fmla="*/ 5000 h 10686"/>
              <a:gd name="connsiteX163" fmla="*/ 9600 w 10000"/>
              <a:gd name="connsiteY163" fmla="*/ 5173 h 10686"/>
              <a:gd name="connsiteX164" fmla="*/ 9404 w 10000"/>
              <a:gd name="connsiteY164" fmla="*/ 5343 h 10686"/>
              <a:gd name="connsiteX165" fmla="*/ 9183 w 10000"/>
              <a:gd name="connsiteY165" fmla="*/ 5504 h 10686"/>
              <a:gd name="connsiteX166" fmla="*/ 8950 w 10000"/>
              <a:gd name="connsiteY166" fmla="*/ 5662 h 10686"/>
              <a:gd name="connsiteX167" fmla="*/ 8704 w 10000"/>
              <a:gd name="connsiteY167" fmla="*/ 5802 h 10686"/>
              <a:gd name="connsiteX168" fmla="*/ 8463 w 10000"/>
              <a:gd name="connsiteY168" fmla="*/ 5927 h 10686"/>
              <a:gd name="connsiteX169" fmla="*/ 8229 w 10000"/>
              <a:gd name="connsiteY169" fmla="*/ 6025 h 10686"/>
              <a:gd name="connsiteX170" fmla="*/ 8000 w 10000"/>
              <a:gd name="connsiteY170" fmla="*/ 6105 h 10686"/>
              <a:gd name="connsiteX171" fmla="*/ 7879 w 10000"/>
              <a:gd name="connsiteY171" fmla="*/ 6132 h 10686"/>
              <a:gd name="connsiteX172" fmla="*/ 7729 w 10000"/>
              <a:gd name="connsiteY172" fmla="*/ 6153 h 10686"/>
              <a:gd name="connsiteX173" fmla="*/ 7563 w 10000"/>
              <a:gd name="connsiteY173" fmla="*/ 6177 h 10686"/>
              <a:gd name="connsiteX174" fmla="*/ 7388 w 10000"/>
              <a:gd name="connsiteY174" fmla="*/ 6198 h 10686"/>
              <a:gd name="connsiteX175" fmla="*/ 7204 w 10000"/>
              <a:gd name="connsiteY175" fmla="*/ 6219 h 10686"/>
              <a:gd name="connsiteX176" fmla="*/ 7017 w 10000"/>
              <a:gd name="connsiteY176" fmla="*/ 6240 h 10686"/>
              <a:gd name="connsiteX177" fmla="*/ 6842 w 10000"/>
              <a:gd name="connsiteY177" fmla="*/ 6263 h 10686"/>
              <a:gd name="connsiteX178" fmla="*/ 6675 w 10000"/>
              <a:gd name="connsiteY178" fmla="*/ 6290 h 10686"/>
              <a:gd name="connsiteX179" fmla="*/ 6517 w 10000"/>
              <a:gd name="connsiteY179" fmla="*/ 6329 h 10686"/>
              <a:gd name="connsiteX180" fmla="*/ 6388 w 10000"/>
              <a:gd name="connsiteY180" fmla="*/ 6365 h 10686"/>
              <a:gd name="connsiteX181" fmla="*/ 6288 w 10000"/>
              <a:gd name="connsiteY181" fmla="*/ 6415 h 10686"/>
              <a:gd name="connsiteX182" fmla="*/ 6213 w 10000"/>
              <a:gd name="connsiteY182" fmla="*/ 6475 h 10686"/>
              <a:gd name="connsiteX183" fmla="*/ 6092 w 10000"/>
              <a:gd name="connsiteY183" fmla="*/ 6648 h 10686"/>
              <a:gd name="connsiteX184" fmla="*/ 6008 w 10000"/>
              <a:gd name="connsiteY184" fmla="*/ 6836 h 10686"/>
              <a:gd name="connsiteX185" fmla="*/ 5942 w 10000"/>
              <a:gd name="connsiteY185" fmla="*/ 7032 h 10686"/>
              <a:gd name="connsiteX186" fmla="*/ 5904 w 10000"/>
              <a:gd name="connsiteY186" fmla="*/ 7232 h 10686"/>
              <a:gd name="connsiteX187" fmla="*/ 5888 w 10000"/>
              <a:gd name="connsiteY187" fmla="*/ 7443 h 10686"/>
              <a:gd name="connsiteX188" fmla="*/ 5879 w 10000"/>
              <a:gd name="connsiteY188" fmla="*/ 7655 h 10686"/>
              <a:gd name="connsiteX189" fmla="*/ 5888 w 10000"/>
              <a:gd name="connsiteY189" fmla="*/ 7867 h 10686"/>
              <a:gd name="connsiteX190" fmla="*/ 5904 w 10000"/>
              <a:gd name="connsiteY190" fmla="*/ 8084 h 10686"/>
              <a:gd name="connsiteX191" fmla="*/ 5925 w 10000"/>
              <a:gd name="connsiteY191" fmla="*/ 8299 h 10686"/>
              <a:gd name="connsiteX192" fmla="*/ 5950 w 10000"/>
              <a:gd name="connsiteY192" fmla="*/ 8510 h 10686"/>
              <a:gd name="connsiteX193" fmla="*/ 5954 w 10000"/>
              <a:gd name="connsiteY193" fmla="*/ 8820 h 10686"/>
              <a:gd name="connsiteX194" fmla="*/ 5933 w 10000"/>
              <a:gd name="connsiteY194" fmla="*/ 9130 h 10686"/>
              <a:gd name="connsiteX195" fmla="*/ 5896 w 10000"/>
              <a:gd name="connsiteY195" fmla="*/ 9428 h 10686"/>
              <a:gd name="connsiteX196" fmla="*/ 5850 w 10000"/>
              <a:gd name="connsiteY196" fmla="*/ 9720 h 10686"/>
              <a:gd name="connsiteX197" fmla="*/ 5794 w 10000"/>
              <a:gd name="connsiteY197" fmla="*/ 10686 h 10686"/>
              <a:gd name="connsiteX198" fmla="*/ 4117 w 10000"/>
              <a:gd name="connsiteY198" fmla="*/ 10686 h 10686"/>
              <a:gd name="connsiteX199" fmla="*/ 4309 w 10000"/>
              <a:gd name="connsiteY199" fmla="*/ 10293 h 10686"/>
              <a:gd name="connsiteX200" fmla="*/ 4546 w 10000"/>
              <a:gd name="connsiteY200" fmla="*/ 9848 h 10686"/>
              <a:gd name="connsiteX201" fmla="*/ 4629 w 10000"/>
              <a:gd name="connsiteY201" fmla="*/ 9687 h 10686"/>
              <a:gd name="connsiteX202" fmla="*/ 4700 w 10000"/>
              <a:gd name="connsiteY202" fmla="*/ 9508 h 10686"/>
              <a:gd name="connsiteX203" fmla="*/ 4767 w 10000"/>
              <a:gd name="connsiteY203" fmla="*/ 9309 h 10686"/>
              <a:gd name="connsiteX204" fmla="*/ 4829 w 10000"/>
              <a:gd name="connsiteY204" fmla="*/ 9097 h 10686"/>
              <a:gd name="connsiteX205" fmla="*/ 4879 w 10000"/>
              <a:gd name="connsiteY205" fmla="*/ 8868 h 10686"/>
              <a:gd name="connsiteX206" fmla="*/ 4917 w 10000"/>
              <a:gd name="connsiteY206" fmla="*/ 8635 h 10686"/>
              <a:gd name="connsiteX207" fmla="*/ 4954 w 10000"/>
              <a:gd name="connsiteY207" fmla="*/ 8391 h 10686"/>
              <a:gd name="connsiteX208" fmla="*/ 4979 w 10000"/>
              <a:gd name="connsiteY208" fmla="*/ 8144 h 10686"/>
              <a:gd name="connsiteX209" fmla="*/ 5000 w 10000"/>
              <a:gd name="connsiteY209" fmla="*/ 7887 h 10686"/>
              <a:gd name="connsiteX210" fmla="*/ 5000 w 10000"/>
              <a:gd name="connsiteY210" fmla="*/ 7634 h 10686"/>
              <a:gd name="connsiteX211" fmla="*/ 5000 w 10000"/>
              <a:gd name="connsiteY211" fmla="*/ 7384 h 10686"/>
              <a:gd name="connsiteX212" fmla="*/ 4979 w 10000"/>
              <a:gd name="connsiteY212" fmla="*/ 7133 h 10686"/>
              <a:gd name="connsiteX213" fmla="*/ 4950 w 10000"/>
              <a:gd name="connsiteY213" fmla="*/ 6892 h 10686"/>
              <a:gd name="connsiteX214" fmla="*/ 4913 w 10000"/>
              <a:gd name="connsiteY214" fmla="*/ 6657 h 10686"/>
              <a:gd name="connsiteX215" fmla="*/ 4858 w 10000"/>
              <a:gd name="connsiteY215" fmla="*/ 6430 h 10686"/>
              <a:gd name="connsiteX216" fmla="*/ 4783 w 10000"/>
              <a:gd name="connsiteY216" fmla="*/ 6219 h 10686"/>
              <a:gd name="connsiteX217" fmla="*/ 4700 w 10000"/>
              <a:gd name="connsiteY217" fmla="*/ 6019 h 10686"/>
              <a:gd name="connsiteX218" fmla="*/ 4600 w 10000"/>
              <a:gd name="connsiteY218" fmla="*/ 5840 h 10686"/>
              <a:gd name="connsiteX219" fmla="*/ 4488 w 10000"/>
              <a:gd name="connsiteY219" fmla="*/ 5682 h 10686"/>
              <a:gd name="connsiteX220" fmla="*/ 4358 w 10000"/>
              <a:gd name="connsiteY220" fmla="*/ 5542 h 10686"/>
              <a:gd name="connsiteX221" fmla="*/ 4213 w 10000"/>
              <a:gd name="connsiteY221" fmla="*/ 5429 h 10686"/>
              <a:gd name="connsiteX222" fmla="*/ 4046 w 10000"/>
              <a:gd name="connsiteY222" fmla="*/ 5343 h 10686"/>
              <a:gd name="connsiteX223" fmla="*/ 3904 w 10000"/>
              <a:gd name="connsiteY223" fmla="*/ 5292 h 10686"/>
              <a:gd name="connsiteX224" fmla="*/ 3746 w 10000"/>
              <a:gd name="connsiteY224" fmla="*/ 5271 h 10686"/>
              <a:gd name="connsiteX225" fmla="*/ 3583 w 10000"/>
              <a:gd name="connsiteY225" fmla="*/ 5271 h 10686"/>
              <a:gd name="connsiteX226" fmla="*/ 3413 w 10000"/>
              <a:gd name="connsiteY226" fmla="*/ 5286 h 10686"/>
              <a:gd name="connsiteX227" fmla="*/ 3246 w 10000"/>
              <a:gd name="connsiteY227" fmla="*/ 5310 h 10686"/>
              <a:gd name="connsiteX228" fmla="*/ 3079 w 10000"/>
              <a:gd name="connsiteY228" fmla="*/ 5343 h 10686"/>
              <a:gd name="connsiteX229" fmla="*/ 2913 w 10000"/>
              <a:gd name="connsiteY229" fmla="*/ 5369 h 10686"/>
              <a:gd name="connsiteX230" fmla="*/ 2750 w 10000"/>
              <a:gd name="connsiteY230" fmla="*/ 5396 h 10686"/>
              <a:gd name="connsiteX231" fmla="*/ 2600 w 10000"/>
              <a:gd name="connsiteY231" fmla="*/ 5411 h 10686"/>
              <a:gd name="connsiteX232" fmla="*/ 2258 w 10000"/>
              <a:gd name="connsiteY232" fmla="*/ 5423 h 10686"/>
              <a:gd name="connsiteX233" fmla="*/ 1925 w 10000"/>
              <a:gd name="connsiteY233" fmla="*/ 5411 h 10686"/>
              <a:gd name="connsiteX234" fmla="*/ 1617 w 10000"/>
              <a:gd name="connsiteY234" fmla="*/ 5384 h 10686"/>
              <a:gd name="connsiteX235" fmla="*/ 1321 w 10000"/>
              <a:gd name="connsiteY235" fmla="*/ 5346 h 10686"/>
              <a:gd name="connsiteX236" fmla="*/ 1033 w 10000"/>
              <a:gd name="connsiteY236" fmla="*/ 5298 h 10686"/>
              <a:gd name="connsiteX237" fmla="*/ 758 w 10000"/>
              <a:gd name="connsiteY237" fmla="*/ 5250 h 10686"/>
              <a:gd name="connsiteX238" fmla="*/ 500 w 10000"/>
              <a:gd name="connsiteY238" fmla="*/ 5197 h 10686"/>
              <a:gd name="connsiteX239" fmla="*/ 517 w 10000"/>
              <a:gd name="connsiteY239" fmla="*/ 5137 h 10686"/>
              <a:gd name="connsiteX240" fmla="*/ 871 w 10000"/>
              <a:gd name="connsiteY240" fmla="*/ 5173 h 10686"/>
              <a:gd name="connsiteX241" fmla="*/ 1221 w 10000"/>
              <a:gd name="connsiteY241" fmla="*/ 5197 h 10686"/>
              <a:gd name="connsiteX242" fmla="*/ 1563 w 10000"/>
              <a:gd name="connsiteY242" fmla="*/ 5206 h 10686"/>
              <a:gd name="connsiteX243" fmla="*/ 1896 w 10000"/>
              <a:gd name="connsiteY243" fmla="*/ 5197 h 10686"/>
              <a:gd name="connsiteX244" fmla="*/ 2221 w 10000"/>
              <a:gd name="connsiteY244" fmla="*/ 5164 h 10686"/>
              <a:gd name="connsiteX245" fmla="*/ 2538 w 10000"/>
              <a:gd name="connsiteY245" fmla="*/ 5113 h 10686"/>
              <a:gd name="connsiteX246" fmla="*/ 2842 w 10000"/>
              <a:gd name="connsiteY246" fmla="*/ 5045 h 10686"/>
              <a:gd name="connsiteX247" fmla="*/ 3129 w 10000"/>
              <a:gd name="connsiteY247" fmla="*/ 4946 h 10686"/>
              <a:gd name="connsiteX248" fmla="*/ 3500 w 10000"/>
              <a:gd name="connsiteY248" fmla="*/ 4815 h 10686"/>
              <a:gd name="connsiteX249" fmla="*/ 2821 w 10000"/>
              <a:gd name="connsiteY249" fmla="*/ 4389 h 10686"/>
              <a:gd name="connsiteX250" fmla="*/ 2213 w 10000"/>
              <a:gd name="connsiteY250" fmla="*/ 3912 h 10686"/>
              <a:gd name="connsiteX251" fmla="*/ 1879 w 10000"/>
              <a:gd name="connsiteY251" fmla="*/ 3939 h 10686"/>
              <a:gd name="connsiteX252" fmla="*/ 1554 w 10000"/>
              <a:gd name="connsiteY252" fmla="*/ 3939 h 10686"/>
              <a:gd name="connsiteX253" fmla="*/ 1258 w 10000"/>
              <a:gd name="connsiteY253" fmla="*/ 3912 h 10686"/>
              <a:gd name="connsiteX254" fmla="*/ 979 w 10000"/>
              <a:gd name="connsiteY254" fmla="*/ 3856 h 10686"/>
              <a:gd name="connsiteX255" fmla="*/ 721 w 10000"/>
              <a:gd name="connsiteY255" fmla="*/ 3775 h 10686"/>
              <a:gd name="connsiteX256" fmla="*/ 496 w 10000"/>
              <a:gd name="connsiteY256" fmla="*/ 3674 h 10686"/>
              <a:gd name="connsiteX257" fmla="*/ 296 w 10000"/>
              <a:gd name="connsiteY257" fmla="*/ 3549 h 10686"/>
              <a:gd name="connsiteX258" fmla="*/ 129 w 10000"/>
              <a:gd name="connsiteY258" fmla="*/ 3403 h 10686"/>
              <a:gd name="connsiteX259" fmla="*/ 0 w 10000"/>
              <a:gd name="connsiteY259" fmla="*/ 3245 h 10686"/>
              <a:gd name="connsiteX260" fmla="*/ 17 w 10000"/>
              <a:gd name="connsiteY260" fmla="*/ 3218 h 10686"/>
              <a:gd name="connsiteX261" fmla="*/ 71 w 10000"/>
              <a:gd name="connsiteY261" fmla="*/ 3245 h 10686"/>
              <a:gd name="connsiteX262" fmla="*/ 138 w 10000"/>
              <a:gd name="connsiteY262" fmla="*/ 3349 h 10686"/>
              <a:gd name="connsiteX263" fmla="*/ 246 w 10000"/>
              <a:gd name="connsiteY263" fmla="*/ 3439 h 10686"/>
              <a:gd name="connsiteX264" fmla="*/ 379 w 10000"/>
              <a:gd name="connsiteY264" fmla="*/ 3528 h 10686"/>
              <a:gd name="connsiteX265" fmla="*/ 538 w 10000"/>
              <a:gd name="connsiteY265" fmla="*/ 3597 h 10686"/>
              <a:gd name="connsiteX266" fmla="*/ 721 w 10000"/>
              <a:gd name="connsiteY266" fmla="*/ 3656 h 10686"/>
              <a:gd name="connsiteX267" fmla="*/ 913 w 10000"/>
              <a:gd name="connsiteY267" fmla="*/ 3701 h 10686"/>
              <a:gd name="connsiteX268" fmla="*/ 1117 w 10000"/>
              <a:gd name="connsiteY268" fmla="*/ 3728 h 10686"/>
              <a:gd name="connsiteX269" fmla="*/ 1329 w 10000"/>
              <a:gd name="connsiteY269" fmla="*/ 3737 h 10686"/>
              <a:gd name="connsiteX270" fmla="*/ 1533 w 10000"/>
              <a:gd name="connsiteY270" fmla="*/ 3734 h 10686"/>
              <a:gd name="connsiteX271" fmla="*/ 1646 w 10000"/>
              <a:gd name="connsiteY271" fmla="*/ 3722 h 10686"/>
              <a:gd name="connsiteX272" fmla="*/ 1746 w 10000"/>
              <a:gd name="connsiteY272" fmla="*/ 3722 h 10686"/>
              <a:gd name="connsiteX273" fmla="*/ 1833 w 10000"/>
              <a:gd name="connsiteY273" fmla="*/ 3710 h 10686"/>
              <a:gd name="connsiteX274" fmla="*/ 1917 w 10000"/>
              <a:gd name="connsiteY274" fmla="*/ 3695 h 10686"/>
              <a:gd name="connsiteX275" fmla="*/ 1988 w 10000"/>
              <a:gd name="connsiteY275" fmla="*/ 3662 h 10686"/>
              <a:gd name="connsiteX276" fmla="*/ 1788 w 10000"/>
              <a:gd name="connsiteY276" fmla="*/ 3391 h 10686"/>
              <a:gd name="connsiteX277" fmla="*/ 1617 w 10000"/>
              <a:gd name="connsiteY277" fmla="*/ 3126 h 10686"/>
              <a:gd name="connsiteX278" fmla="*/ 1454 w 10000"/>
              <a:gd name="connsiteY278" fmla="*/ 2849 h 10686"/>
              <a:gd name="connsiteX279" fmla="*/ 1313 w 10000"/>
              <a:gd name="connsiteY279" fmla="*/ 2563 h 10686"/>
              <a:gd name="connsiteX280" fmla="*/ 1175 w 10000"/>
              <a:gd name="connsiteY280" fmla="*/ 2253 h 10686"/>
              <a:gd name="connsiteX281" fmla="*/ 1046 w 10000"/>
              <a:gd name="connsiteY281" fmla="*/ 1919 h 10686"/>
              <a:gd name="connsiteX282" fmla="*/ 1033 w 10000"/>
              <a:gd name="connsiteY282" fmla="*/ 1859 h 10686"/>
              <a:gd name="connsiteX283" fmla="*/ 1000 w 10000"/>
              <a:gd name="connsiteY283" fmla="*/ 1776 h 10686"/>
              <a:gd name="connsiteX284" fmla="*/ 979 w 10000"/>
              <a:gd name="connsiteY284" fmla="*/ 1684 h 10686"/>
              <a:gd name="connsiteX285" fmla="*/ 950 w 10000"/>
              <a:gd name="connsiteY285" fmla="*/ 1591 h 10686"/>
              <a:gd name="connsiteX286" fmla="*/ 925 w 10000"/>
              <a:gd name="connsiteY286" fmla="*/ 1490 h 10686"/>
              <a:gd name="connsiteX287" fmla="*/ 917 w 10000"/>
              <a:gd name="connsiteY287" fmla="*/ 1397 h 10686"/>
              <a:gd name="connsiteX288" fmla="*/ 917 w 10000"/>
              <a:gd name="connsiteY288" fmla="*/ 1311 h 10686"/>
              <a:gd name="connsiteX289" fmla="*/ 933 w 10000"/>
              <a:gd name="connsiteY289" fmla="*/ 1234 h 10686"/>
              <a:gd name="connsiteX290" fmla="*/ 963 w 10000"/>
              <a:gd name="connsiteY290" fmla="*/ 1180 h 10686"/>
              <a:gd name="connsiteX291" fmla="*/ 1000 w 10000"/>
              <a:gd name="connsiteY291" fmla="*/ 1192 h 10686"/>
              <a:gd name="connsiteX292" fmla="*/ 1033 w 10000"/>
              <a:gd name="connsiteY292" fmla="*/ 1496 h 10686"/>
              <a:gd name="connsiteX293" fmla="*/ 1108 w 10000"/>
              <a:gd name="connsiteY293" fmla="*/ 1800 h 10686"/>
              <a:gd name="connsiteX294" fmla="*/ 1221 w 10000"/>
              <a:gd name="connsiteY294" fmla="*/ 2098 h 10686"/>
              <a:gd name="connsiteX295" fmla="*/ 1358 w 10000"/>
              <a:gd name="connsiteY295" fmla="*/ 2372 h 10686"/>
              <a:gd name="connsiteX296" fmla="*/ 1508 w 10000"/>
              <a:gd name="connsiteY296" fmla="*/ 2628 h 10686"/>
              <a:gd name="connsiteX297" fmla="*/ 1646 w 10000"/>
              <a:gd name="connsiteY297" fmla="*/ 2795 h 10686"/>
              <a:gd name="connsiteX298" fmla="*/ 1629 w 10000"/>
              <a:gd name="connsiteY298" fmla="*/ 2801 h 10686"/>
              <a:gd name="connsiteX299" fmla="*/ 1629 w 10000"/>
              <a:gd name="connsiteY299" fmla="*/ 2807 h 10686"/>
              <a:gd name="connsiteX300" fmla="*/ 1638 w 10000"/>
              <a:gd name="connsiteY300" fmla="*/ 2813 h 10686"/>
              <a:gd name="connsiteX301" fmla="*/ 1646 w 10000"/>
              <a:gd name="connsiteY301" fmla="*/ 2816 h 10686"/>
              <a:gd name="connsiteX302" fmla="*/ 1663 w 10000"/>
              <a:gd name="connsiteY302" fmla="*/ 2822 h 10686"/>
              <a:gd name="connsiteX303" fmla="*/ 1667 w 10000"/>
              <a:gd name="connsiteY303" fmla="*/ 2834 h 10686"/>
              <a:gd name="connsiteX304" fmla="*/ 1675 w 10000"/>
              <a:gd name="connsiteY304" fmla="*/ 2840 h 10686"/>
              <a:gd name="connsiteX305" fmla="*/ 1683 w 10000"/>
              <a:gd name="connsiteY305" fmla="*/ 2849 h 10686"/>
              <a:gd name="connsiteX306" fmla="*/ 1683 w 10000"/>
              <a:gd name="connsiteY306" fmla="*/ 2843 h 10686"/>
              <a:gd name="connsiteX307" fmla="*/ 1675 w 10000"/>
              <a:gd name="connsiteY307" fmla="*/ 2840 h 10686"/>
              <a:gd name="connsiteX308" fmla="*/ 1675 w 10000"/>
              <a:gd name="connsiteY308" fmla="*/ 2840 h 10686"/>
              <a:gd name="connsiteX309" fmla="*/ 1646 w 10000"/>
              <a:gd name="connsiteY309" fmla="*/ 2795 h 10686"/>
              <a:gd name="connsiteX310" fmla="*/ 1746 w 10000"/>
              <a:gd name="connsiteY310" fmla="*/ 2741 h 10686"/>
              <a:gd name="connsiteX311" fmla="*/ 1842 w 10000"/>
              <a:gd name="connsiteY311" fmla="*/ 2649 h 10686"/>
              <a:gd name="connsiteX312" fmla="*/ 1933 w 10000"/>
              <a:gd name="connsiteY312" fmla="*/ 2542 h 10686"/>
              <a:gd name="connsiteX313" fmla="*/ 2017 w 10000"/>
              <a:gd name="connsiteY313" fmla="*/ 2411 h 10686"/>
              <a:gd name="connsiteX314" fmla="*/ 2092 w 10000"/>
              <a:gd name="connsiteY314" fmla="*/ 2265 h 10686"/>
              <a:gd name="connsiteX315" fmla="*/ 2163 w 10000"/>
              <a:gd name="connsiteY315" fmla="*/ 2113 h 10686"/>
              <a:gd name="connsiteX316" fmla="*/ 2221 w 10000"/>
              <a:gd name="connsiteY316" fmla="*/ 1955 h 10686"/>
              <a:gd name="connsiteX317" fmla="*/ 2275 w 10000"/>
              <a:gd name="connsiteY317" fmla="*/ 1803 h 10686"/>
              <a:gd name="connsiteX318" fmla="*/ 2321 w 10000"/>
              <a:gd name="connsiteY318" fmla="*/ 1657 h 10686"/>
              <a:gd name="connsiteX319" fmla="*/ 2329 w 10000"/>
              <a:gd name="connsiteY319" fmla="*/ 1853 h 10686"/>
              <a:gd name="connsiteX320" fmla="*/ 2321 w 10000"/>
              <a:gd name="connsiteY320" fmla="*/ 2032 h 10686"/>
              <a:gd name="connsiteX321" fmla="*/ 2283 w 10000"/>
              <a:gd name="connsiteY321" fmla="*/ 2199 h 10686"/>
              <a:gd name="connsiteX322" fmla="*/ 2229 w 10000"/>
              <a:gd name="connsiteY322" fmla="*/ 2366 h 10686"/>
              <a:gd name="connsiteX323" fmla="*/ 2154 w 10000"/>
              <a:gd name="connsiteY323" fmla="*/ 2524 h 10686"/>
              <a:gd name="connsiteX324" fmla="*/ 2046 w 10000"/>
              <a:gd name="connsiteY324" fmla="*/ 2682 h 10686"/>
              <a:gd name="connsiteX325" fmla="*/ 1796 w 10000"/>
              <a:gd name="connsiteY325" fmla="*/ 3027 h 10686"/>
              <a:gd name="connsiteX326" fmla="*/ 2054 w 10000"/>
              <a:gd name="connsiteY326" fmla="*/ 3305 h 10686"/>
              <a:gd name="connsiteX327" fmla="*/ 2333 w 10000"/>
              <a:gd name="connsiteY327" fmla="*/ 3564 h 10686"/>
              <a:gd name="connsiteX328" fmla="*/ 2638 w 10000"/>
              <a:gd name="connsiteY328" fmla="*/ 3808 h 10686"/>
              <a:gd name="connsiteX329" fmla="*/ 2963 w 10000"/>
              <a:gd name="connsiteY329" fmla="*/ 4032 h 10686"/>
              <a:gd name="connsiteX330" fmla="*/ 4129 w 10000"/>
              <a:gd name="connsiteY330" fmla="*/ 4610 h 10686"/>
              <a:gd name="connsiteX331" fmla="*/ 4167 w 10000"/>
              <a:gd name="connsiteY331" fmla="*/ 4589 h 10686"/>
              <a:gd name="connsiteX332" fmla="*/ 4071 w 10000"/>
              <a:gd name="connsiteY332" fmla="*/ 4333 h 10686"/>
              <a:gd name="connsiteX333" fmla="*/ 3996 w 10000"/>
              <a:gd name="connsiteY333" fmla="*/ 4058 h 10686"/>
              <a:gd name="connsiteX334" fmla="*/ 3933 w 10000"/>
              <a:gd name="connsiteY334" fmla="*/ 3760 h 10686"/>
              <a:gd name="connsiteX335" fmla="*/ 3904 w 10000"/>
              <a:gd name="connsiteY335" fmla="*/ 3456 h 10686"/>
              <a:gd name="connsiteX336" fmla="*/ 3879 w 10000"/>
              <a:gd name="connsiteY336" fmla="*/ 3138 h 10686"/>
              <a:gd name="connsiteX337" fmla="*/ 3879 w 10000"/>
              <a:gd name="connsiteY337" fmla="*/ 2813 h 10686"/>
              <a:gd name="connsiteX338" fmla="*/ 3896 w 10000"/>
              <a:gd name="connsiteY338" fmla="*/ 2485 h 10686"/>
              <a:gd name="connsiteX339" fmla="*/ 3933 w 10000"/>
              <a:gd name="connsiteY339" fmla="*/ 2160 h 10686"/>
              <a:gd name="connsiteX340" fmla="*/ 3988 w 10000"/>
              <a:gd name="connsiteY340" fmla="*/ 1836 h 10686"/>
              <a:gd name="connsiteX341" fmla="*/ 4046 w 10000"/>
              <a:gd name="connsiteY341" fmla="*/ 1523 h 10686"/>
              <a:gd name="connsiteX342" fmla="*/ 4129 w 10000"/>
              <a:gd name="connsiteY342" fmla="*/ 1219 h 10686"/>
              <a:gd name="connsiteX343" fmla="*/ 4229 w 10000"/>
              <a:gd name="connsiteY343" fmla="*/ 933 h 10686"/>
              <a:gd name="connsiteX344" fmla="*/ 4333 w 10000"/>
              <a:gd name="connsiteY344" fmla="*/ 662 h 10686"/>
              <a:gd name="connsiteX345" fmla="*/ 4454 w 10000"/>
              <a:gd name="connsiteY345" fmla="*/ 417 h 10686"/>
              <a:gd name="connsiteX346" fmla="*/ 4583 w 10000"/>
              <a:gd name="connsiteY346" fmla="*/ 194 h 10686"/>
              <a:gd name="connsiteX347" fmla="*/ 4738 w 10000"/>
              <a:gd name="connsiteY347" fmla="*/ 0 h 10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</a:cxnLst>
            <a:rect l="l" t="t" r="r" b="b"/>
            <a:pathLst>
              <a:path w="10000" h="10686">
                <a:moveTo>
                  <a:pt x="4738" y="0"/>
                </a:moveTo>
                <a:cubicBezTo>
                  <a:pt x="4732" y="16"/>
                  <a:pt x="4727" y="32"/>
                  <a:pt x="4721" y="48"/>
                </a:cubicBezTo>
                <a:cubicBezTo>
                  <a:pt x="4718" y="59"/>
                  <a:pt x="4716" y="69"/>
                  <a:pt x="4713" y="80"/>
                </a:cubicBezTo>
                <a:lnTo>
                  <a:pt x="4704" y="101"/>
                </a:lnTo>
                <a:lnTo>
                  <a:pt x="4704" y="113"/>
                </a:lnTo>
                <a:lnTo>
                  <a:pt x="4713" y="119"/>
                </a:lnTo>
                <a:lnTo>
                  <a:pt x="4713" y="125"/>
                </a:lnTo>
                <a:lnTo>
                  <a:pt x="4721" y="125"/>
                </a:lnTo>
                <a:lnTo>
                  <a:pt x="4721" y="125"/>
                </a:lnTo>
                <a:lnTo>
                  <a:pt x="4721" y="134"/>
                </a:lnTo>
                <a:cubicBezTo>
                  <a:pt x="4718" y="140"/>
                  <a:pt x="4716" y="146"/>
                  <a:pt x="4713" y="152"/>
                </a:cubicBezTo>
                <a:lnTo>
                  <a:pt x="4704" y="179"/>
                </a:lnTo>
                <a:lnTo>
                  <a:pt x="4692" y="221"/>
                </a:lnTo>
                <a:cubicBezTo>
                  <a:pt x="4684" y="241"/>
                  <a:pt x="4675" y="260"/>
                  <a:pt x="4667" y="280"/>
                </a:cubicBezTo>
                <a:cubicBezTo>
                  <a:pt x="4654" y="308"/>
                  <a:pt x="4642" y="336"/>
                  <a:pt x="4629" y="364"/>
                </a:cubicBezTo>
                <a:cubicBezTo>
                  <a:pt x="4617" y="398"/>
                  <a:pt x="4604" y="431"/>
                  <a:pt x="4592" y="465"/>
                </a:cubicBezTo>
                <a:cubicBezTo>
                  <a:pt x="4572" y="509"/>
                  <a:pt x="4553" y="552"/>
                  <a:pt x="4533" y="596"/>
                </a:cubicBezTo>
                <a:cubicBezTo>
                  <a:pt x="4510" y="649"/>
                  <a:pt x="4486" y="701"/>
                  <a:pt x="4463" y="754"/>
                </a:cubicBezTo>
                <a:cubicBezTo>
                  <a:pt x="4435" y="836"/>
                  <a:pt x="4407" y="919"/>
                  <a:pt x="4379" y="1001"/>
                </a:cubicBezTo>
                <a:cubicBezTo>
                  <a:pt x="4360" y="1089"/>
                  <a:pt x="4340" y="1178"/>
                  <a:pt x="4321" y="1266"/>
                </a:cubicBezTo>
                <a:cubicBezTo>
                  <a:pt x="4306" y="1357"/>
                  <a:pt x="4290" y="1447"/>
                  <a:pt x="4275" y="1538"/>
                </a:cubicBezTo>
                <a:cubicBezTo>
                  <a:pt x="4254" y="1634"/>
                  <a:pt x="4234" y="1731"/>
                  <a:pt x="4213" y="1827"/>
                </a:cubicBezTo>
                <a:cubicBezTo>
                  <a:pt x="4210" y="1848"/>
                  <a:pt x="4207" y="1868"/>
                  <a:pt x="4204" y="1889"/>
                </a:cubicBezTo>
                <a:lnTo>
                  <a:pt x="4192" y="1982"/>
                </a:lnTo>
                <a:cubicBezTo>
                  <a:pt x="4189" y="2015"/>
                  <a:pt x="4186" y="2047"/>
                  <a:pt x="4183" y="2080"/>
                </a:cubicBezTo>
                <a:cubicBezTo>
                  <a:pt x="4180" y="2116"/>
                  <a:pt x="4178" y="2151"/>
                  <a:pt x="4175" y="2187"/>
                </a:cubicBezTo>
                <a:lnTo>
                  <a:pt x="4175" y="2297"/>
                </a:lnTo>
                <a:cubicBezTo>
                  <a:pt x="4181" y="2330"/>
                  <a:pt x="4186" y="2363"/>
                  <a:pt x="4192" y="2396"/>
                </a:cubicBezTo>
                <a:cubicBezTo>
                  <a:pt x="4199" y="2425"/>
                  <a:pt x="4206" y="2453"/>
                  <a:pt x="4213" y="2482"/>
                </a:cubicBezTo>
                <a:cubicBezTo>
                  <a:pt x="4225" y="2502"/>
                  <a:pt x="4238" y="2522"/>
                  <a:pt x="4250" y="2542"/>
                </a:cubicBezTo>
                <a:lnTo>
                  <a:pt x="4450" y="2530"/>
                </a:lnTo>
                <a:lnTo>
                  <a:pt x="4646" y="2482"/>
                </a:lnTo>
                <a:lnTo>
                  <a:pt x="4833" y="2405"/>
                </a:lnTo>
                <a:lnTo>
                  <a:pt x="5025" y="2297"/>
                </a:lnTo>
                <a:lnTo>
                  <a:pt x="5200" y="2172"/>
                </a:lnTo>
                <a:lnTo>
                  <a:pt x="5371" y="2020"/>
                </a:lnTo>
                <a:lnTo>
                  <a:pt x="5533" y="1859"/>
                </a:lnTo>
                <a:lnTo>
                  <a:pt x="5683" y="1690"/>
                </a:lnTo>
                <a:lnTo>
                  <a:pt x="5829" y="1511"/>
                </a:lnTo>
                <a:lnTo>
                  <a:pt x="5954" y="1326"/>
                </a:lnTo>
                <a:lnTo>
                  <a:pt x="6071" y="1147"/>
                </a:lnTo>
                <a:cubicBezTo>
                  <a:pt x="6103" y="1089"/>
                  <a:pt x="6135" y="1032"/>
                  <a:pt x="6167" y="974"/>
                </a:cubicBezTo>
                <a:lnTo>
                  <a:pt x="6213" y="974"/>
                </a:lnTo>
                <a:lnTo>
                  <a:pt x="6213" y="992"/>
                </a:lnTo>
                <a:cubicBezTo>
                  <a:pt x="6188" y="1050"/>
                  <a:pt x="6163" y="1107"/>
                  <a:pt x="6138" y="1165"/>
                </a:cubicBezTo>
                <a:cubicBezTo>
                  <a:pt x="6110" y="1225"/>
                  <a:pt x="6082" y="1284"/>
                  <a:pt x="6054" y="1344"/>
                </a:cubicBezTo>
                <a:cubicBezTo>
                  <a:pt x="6024" y="1402"/>
                  <a:pt x="5993" y="1459"/>
                  <a:pt x="5963" y="1517"/>
                </a:cubicBezTo>
                <a:lnTo>
                  <a:pt x="5871" y="1684"/>
                </a:lnTo>
                <a:cubicBezTo>
                  <a:pt x="5839" y="1738"/>
                  <a:pt x="5807" y="1793"/>
                  <a:pt x="5775" y="1847"/>
                </a:cubicBezTo>
                <a:lnTo>
                  <a:pt x="5667" y="1999"/>
                </a:lnTo>
                <a:lnTo>
                  <a:pt x="5554" y="2145"/>
                </a:lnTo>
                <a:lnTo>
                  <a:pt x="5417" y="2279"/>
                </a:lnTo>
                <a:lnTo>
                  <a:pt x="5275" y="2411"/>
                </a:lnTo>
                <a:lnTo>
                  <a:pt x="5108" y="2518"/>
                </a:lnTo>
                <a:lnTo>
                  <a:pt x="4917" y="2616"/>
                </a:lnTo>
                <a:lnTo>
                  <a:pt x="4704" y="2703"/>
                </a:lnTo>
                <a:lnTo>
                  <a:pt x="4479" y="2768"/>
                </a:lnTo>
                <a:lnTo>
                  <a:pt x="4213" y="2813"/>
                </a:lnTo>
                <a:cubicBezTo>
                  <a:pt x="4216" y="2917"/>
                  <a:pt x="4218" y="3022"/>
                  <a:pt x="4221" y="3126"/>
                </a:cubicBezTo>
                <a:cubicBezTo>
                  <a:pt x="4233" y="3225"/>
                  <a:pt x="4246" y="3325"/>
                  <a:pt x="4258" y="3424"/>
                </a:cubicBezTo>
                <a:cubicBezTo>
                  <a:pt x="4279" y="3518"/>
                  <a:pt x="4300" y="3613"/>
                  <a:pt x="4321" y="3707"/>
                </a:cubicBezTo>
                <a:cubicBezTo>
                  <a:pt x="4349" y="3796"/>
                  <a:pt x="4376" y="3886"/>
                  <a:pt x="4404" y="3975"/>
                </a:cubicBezTo>
                <a:cubicBezTo>
                  <a:pt x="4439" y="4060"/>
                  <a:pt x="4473" y="4146"/>
                  <a:pt x="4508" y="4231"/>
                </a:cubicBezTo>
                <a:cubicBezTo>
                  <a:pt x="4546" y="4313"/>
                  <a:pt x="4583" y="4394"/>
                  <a:pt x="4621" y="4476"/>
                </a:cubicBezTo>
                <a:lnTo>
                  <a:pt x="4750" y="4708"/>
                </a:lnTo>
                <a:lnTo>
                  <a:pt x="4879" y="4934"/>
                </a:lnTo>
                <a:cubicBezTo>
                  <a:pt x="4892" y="4952"/>
                  <a:pt x="4904" y="4970"/>
                  <a:pt x="4917" y="4988"/>
                </a:cubicBezTo>
                <a:lnTo>
                  <a:pt x="4950" y="5054"/>
                </a:lnTo>
                <a:cubicBezTo>
                  <a:pt x="4965" y="5078"/>
                  <a:pt x="4981" y="5101"/>
                  <a:pt x="4996" y="5125"/>
                </a:cubicBezTo>
                <a:lnTo>
                  <a:pt x="5038" y="5200"/>
                </a:lnTo>
                <a:cubicBezTo>
                  <a:pt x="5056" y="5224"/>
                  <a:pt x="5074" y="5247"/>
                  <a:pt x="5092" y="5271"/>
                </a:cubicBezTo>
                <a:cubicBezTo>
                  <a:pt x="5113" y="5291"/>
                  <a:pt x="5133" y="5311"/>
                  <a:pt x="5154" y="5331"/>
                </a:cubicBezTo>
                <a:cubicBezTo>
                  <a:pt x="5179" y="5349"/>
                  <a:pt x="5204" y="5366"/>
                  <a:pt x="5229" y="5384"/>
                </a:cubicBezTo>
                <a:lnTo>
                  <a:pt x="5313" y="5423"/>
                </a:lnTo>
                <a:lnTo>
                  <a:pt x="5413" y="5438"/>
                </a:lnTo>
                <a:lnTo>
                  <a:pt x="5517" y="5435"/>
                </a:lnTo>
                <a:lnTo>
                  <a:pt x="5704" y="5390"/>
                </a:lnTo>
                <a:lnTo>
                  <a:pt x="5871" y="5316"/>
                </a:lnTo>
                <a:lnTo>
                  <a:pt x="6033" y="5223"/>
                </a:lnTo>
                <a:lnTo>
                  <a:pt x="6167" y="5113"/>
                </a:lnTo>
                <a:lnTo>
                  <a:pt x="6296" y="4994"/>
                </a:lnTo>
                <a:cubicBezTo>
                  <a:pt x="6336" y="4952"/>
                  <a:pt x="6377" y="4911"/>
                  <a:pt x="6417" y="4869"/>
                </a:cubicBezTo>
                <a:lnTo>
                  <a:pt x="6525" y="4750"/>
                </a:lnTo>
                <a:cubicBezTo>
                  <a:pt x="6556" y="4712"/>
                  <a:pt x="6586" y="4674"/>
                  <a:pt x="6617" y="4636"/>
                </a:cubicBezTo>
                <a:lnTo>
                  <a:pt x="6821" y="4377"/>
                </a:lnTo>
                <a:lnTo>
                  <a:pt x="7017" y="4085"/>
                </a:lnTo>
                <a:lnTo>
                  <a:pt x="7213" y="3766"/>
                </a:lnTo>
                <a:lnTo>
                  <a:pt x="7396" y="3418"/>
                </a:lnTo>
                <a:cubicBezTo>
                  <a:pt x="7452" y="3296"/>
                  <a:pt x="7507" y="3173"/>
                  <a:pt x="7563" y="3051"/>
                </a:cubicBezTo>
                <a:lnTo>
                  <a:pt x="7713" y="2661"/>
                </a:lnTo>
                <a:cubicBezTo>
                  <a:pt x="7759" y="2525"/>
                  <a:pt x="7804" y="2389"/>
                  <a:pt x="7850" y="2253"/>
                </a:cubicBezTo>
                <a:cubicBezTo>
                  <a:pt x="7883" y="2112"/>
                  <a:pt x="7917" y="1971"/>
                  <a:pt x="7950" y="1830"/>
                </a:cubicBezTo>
                <a:cubicBezTo>
                  <a:pt x="7975" y="1686"/>
                  <a:pt x="8000" y="1541"/>
                  <a:pt x="8025" y="1397"/>
                </a:cubicBezTo>
                <a:cubicBezTo>
                  <a:pt x="8040" y="1249"/>
                  <a:pt x="8056" y="1102"/>
                  <a:pt x="8071" y="954"/>
                </a:cubicBezTo>
                <a:cubicBezTo>
                  <a:pt x="8083" y="961"/>
                  <a:pt x="8096" y="967"/>
                  <a:pt x="8108" y="974"/>
                </a:cubicBezTo>
                <a:lnTo>
                  <a:pt x="8138" y="1025"/>
                </a:lnTo>
                <a:cubicBezTo>
                  <a:pt x="8146" y="1050"/>
                  <a:pt x="8155" y="1075"/>
                  <a:pt x="8163" y="1100"/>
                </a:cubicBezTo>
                <a:cubicBezTo>
                  <a:pt x="8167" y="1133"/>
                  <a:pt x="8171" y="1165"/>
                  <a:pt x="8175" y="1198"/>
                </a:cubicBezTo>
                <a:cubicBezTo>
                  <a:pt x="8178" y="1236"/>
                  <a:pt x="8180" y="1273"/>
                  <a:pt x="8183" y="1311"/>
                </a:cubicBezTo>
                <a:lnTo>
                  <a:pt x="8183" y="1442"/>
                </a:lnTo>
                <a:lnTo>
                  <a:pt x="8183" y="1582"/>
                </a:lnTo>
                <a:cubicBezTo>
                  <a:pt x="8180" y="1633"/>
                  <a:pt x="8178" y="1683"/>
                  <a:pt x="8175" y="1734"/>
                </a:cubicBezTo>
                <a:cubicBezTo>
                  <a:pt x="8171" y="1786"/>
                  <a:pt x="8167" y="1837"/>
                  <a:pt x="8163" y="1889"/>
                </a:cubicBezTo>
                <a:cubicBezTo>
                  <a:pt x="8157" y="1942"/>
                  <a:pt x="8152" y="1994"/>
                  <a:pt x="8146" y="2047"/>
                </a:cubicBezTo>
                <a:cubicBezTo>
                  <a:pt x="8138" y="2100"/>
                  <a:pt x="8129" y="2152"/>
                  <a:pt x="8121" y="2205"/>
                </a:cubicBezTo>
                <a:cubicBezTo>
                  <a:pt x="8117" y="2256"/>
                  <a:pt x="8112" y="2306"/>
                  <a:pt x="8108" y="2357"/>
                </a:cubicBezTo>
                <a:cubicBezTo>
                  <a:pt x="8100" y="2404"/>
                  <a:pt x="8091" y="2450"/>
                  <a:pt x="8083" y="2497"/>
                </a:cubicBezTo>
                <a:cubicBezTo>
                  <a:pt x="8076" y="2541"/>
                  <a:pt x="8070" y="2584"/>
                  <a:pt x="8063" y="2628"/>
                </a:cubicBezTo>
                <a:cubicBezTo>
                  <a:pt x="8055" y="2666"/>
                  <a:pt x="8046" y="2703"/>
                  <a:pt x="8038" y="2741"/>
                </a:cubicBezTo>
                <a:lnTo>
                  <a:pt x="8017" y="2834"/>
                </a:lnTo>
                <a:cubicBezTo>
                  <a:pt x="8011" y="2859"/>
                  <a:pt x="8006" y="2883"/>
                  <a:pt x="8000" y="2908"/>
                </a:cubicBezTo>
                <a:lnTo>
                  <a:pt x="7700" y="3754"/>
                </a:lnTo>
                <a:lnTo>
                  <a:pt x="7942" y="3737"/>
                </a:lnTo>
                <a:lnTo>
                  <a:pt x="8167" y="3695"/>
                </a:lnTo>
                <a:lnTo>
                  <a:pt x="8379" y="3635"/>
                </a:lnTo>
                <a:lnTo>
                  <a:pt x="8583" y="3558"/>
                </a:lnTo>
                <a:lnTo>
                  <a:pt x="8767" y="3471"/>
                </a:lnTo>
                <a:lnTo>
                  <a:pt x="8933" y="3376"/>
                </a:lnTo>
                <a:lnTo>
                  <a:pt x="9092" y="3278"/>
                </a:lnTo>
                <a:lnTo>
                  <a:pt x="9238" y="3185"/>
                </a:lnTo>
                <a:lnTo>
                  <a:pt x="9250" y="3230"/>
                </a:lnTo>
                <a:cubicBezTo>
                  <a:pt x="9206" y="3279"/>
                  <a:pt x="9161" y="3327"/>
                  <a:pt x="9117" y="3376"/>
                </a:cubicBezTo>
                <a:cubicBezTo>
                  <a:pt x="9063" y="3423"/>
                  <a:pt x="9008" y="3469"/>
                  <a:pt x="8954" y="3516"/>
                </a:cubicBezTo>
                <a:lnTo>
                  <a:pt x="8758" y="3641"/>
                </a:lnTo>
                <a:lnTo>
                  <a:pt x="8538" y="3754"/>
                </a:lnTo>
                <a:lnTo>
                  <a:pt x="8304" y="3856"/>
                </a:lnTo>
                <a:lnTo>
                  <a:pt x="8054" y="3945"/>
                </a:lnTo>
                <a:lnTo>
                  <a:pt x="7796" y="4014"/>
                </a:lnTo>
                <a:lnTo>
                  <a:pt x="7533" y="4064"/>
                </a:lnTo>
                <a:lnTo>
                  <a:pt x="7479" y="4184"/>
                </a:lnTo>
                <a:cubicBezTo>
                  <a:pt x="7454" y="4231"/>
                  <a:pt x="7429" y="4277"/>
                  <a:pt x="7404" y="4324"/>
                </a:cubicBezTo>
                <a:lnTo>
                  <a:pt x="7321" y="4470"/>
                </a:lnTo>
                <a:lnTo>
                  <a:pt x="7213" y="4628"/>
                </a:lnTo>
                <a:cubicBezTo>
                  <a:pt x="7175" y="4683"/>
                  <a:pt x="7138" y="4739"/>
                  <a:pt x="7100" y="4794"/>
                </a:cubicBezTo>
                <a:cubicBezTo>
                  <a:pt x="7060" y="4849"/>
                  <a:pt x="7019" y="4903"/>
                  <a:pt x="6979" y="4958"/>
                </a:cubicBezTo>
                <a:lnTo>
                  <a:pt x="6850" y="5113"/>
                </a:lnTo>
                <a:lnTo>
                  <a:pt x="6721" y="5265"/>
                </a:lnTo>
                <a:cubicBezTo>
                  <a:pt x="6681" y="5312"/>
                  <a:pt x="6640" y="5358"/>
                  <a:pt x="6600" y="5405"/>
                </a:cubicBezTo>
                <a:lnTo>
                  <a:pt x="6471" y="5530"/>
                </a:lnTo>
                <a:lnTo>
                  <a:pt x="6358" y="5641"/>
                </a:lnTo>
                <a:lnTo>
                  <a:pt x="6250" y="5721"/>
                </a:lnTo>
                <a:cubicBezTo>
                  <a:pt x="6256" y="5741"/>
                  <a:pt x="6261" y="5761"/>
                  <a:pt x="6267" y="5781"/>
                </a:cubicBezTo>
                <a:cubicBezTo>
                  <a:pt x="6277" y="5785"/>
                  <a:pt x="6286" y="5789"/>
                  <a:pt x="6296" y="5793"/>
                </a:cubicBezTo>
                <a:lnTo>
                  <a:pt x="6479" y="5754"/>
                </a:lnTo>
                <a:lnTo>
                  <a:pt x="6663" y="5736"/>
                </a:lnTo>
                <a:lnTo>
                  <a:pt x="6858" y="5736"/>
                </a:lnTo>
                <a:lnTo>
                  <a:pt x="7046" y="5742"/>
                </a:lnTo>
                <a:lnTo>
                  <a:pt x="7246" y="5748"/>
                </a:lnTo>
                <a:lnTo>
                  <a:pt x="7425" y="5748"/>
                </a:lnTo>
                <a:lnTo>
                  <a:pt x="7600" y="5733"/>
                </a:lnTo>
                <a:lnTo>
                  <a:pt x="7950" y="5673"/>
                </a:lnTo>
                <a:lnTo>
                  <a:pt x="8275" y="5596"/>
                </a:lnTo>
                <a:lnTo>
                  <a:pt x="8579" y="5504"/>
                </a:lnTo>
                <a:lnTo>
                  <a:pt x="8858" y="5390"/>
                </a:lnTo>
                <a:lnTo>
                  <a:pt x="9117" y="5265"/>
                </a:lnTo>
                <a:lnTo>
                  <a:pt x="9350" y="5119"/>
                </a:lnTo>
                <a:lnTo>
                  <a:pt x="9563" y="4967"/>
                </a:lnTo>
                <a:lnTo>
                  <a:pt x="9758" y="4794"/>
                </a:lnTo>
                <a:lnTo>
                  <a:pt x="9933" y="4610"/>
                </a:lnTo>
                <a:cubicBezTo>
                  <a:pt x="9955" y="4623"/>
                  <a:pt x="9978" y="4635"/>
                  <a:pt x="10000" y="4648"/>
                </a:cubicBezTo>
                <a:lnTo>
                  <a:pt x="10000" y="4660"/>
                </a:lnTo>
                <a:cubicBezTo>
                  <a:pt x="9968" y="4716"/>
                  <a:pt x="9936" y="4771"/>
                  <a:pt x="9904" y="4827"/>
                </a:cubicBezTo>
                <a:lnTo>
                  <a:pt x="9767" y="5000"/>
                </a:lnTo>
                <a:lnTo>
                  <a:pt x="9600" y="5173"/>
                </a:lnTo>
                <a:lnTo>
                  <a:pt x="9404" y="5343"/>
                </a:lnTo>
                <a:lnTo>
                  <a:pt x="9183" y="5504"/>
                </a:lnTo>
                <a:lnTo>
                  <a:pt x="8950" y="5662"/>
                </a:lnTo>
                <a:lnTo>
                  <a:pt x="8704" y="5802"/>
                </a:lnTo>
                <a:lnTo>
                  <a:pt x="8463" y="5927"/>
                </a:lnTo>
                <a:lnTo>
                  <a:pt x="8229" y="6025"/>
                </a:lnTo>
                <a:lnTo>
                  <a:pt x="8000" y="6105"/>
                </a:lnTo>
                <a:lnTo>
                  <a:pt x="7879" y="6132"/>
                </a:lnTo>
                <a:lnTo>
                  <a:pt x="7729" y="6153"/>
                </a:lnTo>
                <a:lnTo>
                  <a:pt x="7563" y="6177"/>
                </a:lnTo>
                <a:lnTo>
                  <a:pt x="7388" y="6198"/>
                </a:lnTo>
                <a:lnTo>
                  <a:pt x="7204" y="6219"/>
                </a:lnTo>
                <a:lnTo>
                  <a:pt x="7017" y="6240"/>
                </a:lnTo>
                <a:lnTo>
                  <a:pt x="6842" y="6263"/>
                </a:lnTo>
                <a:lnTo>
                  <a:pt x="6675" y="6290"/>
                </a:lnTo>
                <a:lnTo>
                  <a:pt x="6517" y="6329"/>
                </a:lnTo>
                <a:lnTo>
                  <a:pt x="6388" y="6365"/>
                </a:lnTo>
                <a:cubicBezTo>
                  <a:pt x="6355" y="6382"/>
                  <a:pt x="6321" y="6398"/>
                  <a:pt x="6288" y="6415"/>
                </a:cubicBezTo>
                <a:lnTo>
                  <a:pt x="6213" y="6475"/>
                </a:lnTo>
                <a:cubicBezTo>
                  <a:pt x="6173" y="6533"/>
                  <a:pt x="6132" y="6590"/>
                  <a:pt x="6092" y="6648"/>
                </a:cubicBezTo>
                <a:cubicBezTo>
                  <a:pt x="6064" y="6711"/>
                  <a:pt x="6036" y="6773"/>
                  <a:pt x="6008" y="6836"/>
                </a:cubicBezTo>
                <a:cubicBezTo>
                  <a:pt x="5986" y="6901"/>
                  <a:pt x="5964" y="6967"/>
                  <a:pt x="5942" y="7032"/>
                </a:cubicBezTo>
                <a:cubicBezTo>
                  <a:pt x="5929" y="7099"/>
                  <a:pt x="5917" y="7165"/>
                  <a:pt x="5904" y="7232"/>
                </a:cubicBezTo>
                <a:cubicBezTo>
                  <a:pt x="5899" y="7302"/>
                  <a:pt x="5893" y="7373"/>
                  <a:pt x="5888" y="7443"/>
                </a:cubicBezTo>
                <a:cubicBezTo>
                  <a:pt x="5885" y="7514"/>
                  <a:pt x="5882" y="7584"/>
                  <a:pt x="5879" y="7655"/>
                </a:cubicBezTo>
                <a:cubicBezTo>
                  <a:pt x="5882" y="7726"/>
                  <a:pt x="5885" y="7796"/>
                  <a:pt x="5888" y="7867"/>
                </a:cubicBezTo>
                <a:cubicBezTo>
                  <a:pt x="5893" y="7939"/>
                  <a:pt x="5899" y="8012"/>
                  <a:pt x="5904" y="8084"/>
                </a:cubicBezTo>
                <a:cubicBezTo>
                  <a:pt x="5911" y="8156"/>
                  <a:pt x="5918" y="8227"/>
                  <a:pt x="5925" y="8299"/>
                </a:cubicBezTo>
                <a:cubicBezTo>
                  <a:pt x="5933" y="8369"/>
                  <a:pt x="5942" y="8440"/>
                  <a:pt x="5950" y="8510"/>
                </a:cubicBezTo>
                <a:cubicBezTo>
                  <a:pt x="5951" y="8613"/>
                  <a:pt x="5953" y="8717"/>
                  <a:pt x="5954" y="8820"/>
                </a:cubicBezTo>
                <a:cubicBezTo>
                  <a:pt x="5947" y="8923"/>
                  <a:pt x="5940" y="9027"/>
                  <a:pt x="5933" y="9130"/>
                </a:cubicBezTo>
                <a:cubicBezTo>
                  <a:pt x="5921" y="9229"/>
                  <a:pt x="5908" y="9329"/>
                  <a:pt x="5896" y="9428"/>
                </a:cubicBezTo>
                <a:cubicBezTo>
                  <a:pt x="5881" y="9525"/>
                  <a:pt x="5865" y="9623"/>
                  <a:pt x="5850" y="9720"/>
                </a:cubicBezTo>
                <a:cubicBezTo>
                  <a:pt x="5819" y="10051"/>
                  <a:pt x="5825" y="10355"/>
                  <a:pt x="5794" y="10686"/>
                </a:cubicBezTo>
                <a:lnTo>
                  <a:pt x="4117" y="10686"/>
                </a:lnTo>
                <a:lnTo>
                  <a:pt x="4309" y="10293"/>
                </a:lnTo>
                <a:lnTo>
                  <a:pt x="4546" y="9848"/>
                </a:lnTo>
                <a:cubicBezTo>
                  <a:pt x="4574" y="9794"/>
                  <a:pt x="4601" y="9741"/>
                  <a:pt x="4629" y="9687"/>
                </a:cubicBezTo>
                <a:cubicBezTo>
                  <a:pt x="4653" y="9627"/>
                  <a:pt x="4676" y="9568"/>
                  <a:pt x="4700" y="9508"/>
                </a:cubicBezTo>
                <a:cubicBezTo>
                  <a:pt x="4722" y="9442"/>
                  <a:pt x="4745" y="9375"/>
                  <a:pt x="4767" y="9309"/>
                </a:cubicBezTo>
                <a:cubicBezTo>
                  <a:pt x="4788" y="9238"/>
                  <a:pt x="4808" y="9168"/>
                  <a:pt x="4829" y="9097"/>
                </a:cubicBezTo>
                <a:cubicBezTo>
                  <a:pt x="4846" y="9021"/>
                  <a:pt x="4862" y="8944"/>
                  <a:pt x="4879" y="8868"/>
                </a:cubicBezTo>
                <a:cubicBezTo>
                  <a:pt x="4892" y="8790"/>
                  <a:pt x="4904" y="8713"/>
                  <a:pt x="4917" y="8635"/>
                </a:cubicBezTo>
                <a:cubicBezTo>
                  <a:pt x="4929" y="8554"/>
                  <a:pt x="4942" y="8472"/>
                  <a:pt x="4954" y="8391"/>
                </a:cubicBezTo>
                <a:cubicBezTo>
                  <a:pt x="4962" y="8309"/>
                  <a:pt x="4971" y="8226"/>
                  <a:pt x="4979" y="8144"/>
                </a:cubicBezTo>
                <a:cubicBezTo>
                  <a:pt x="4986" y="8058"/>
                  <a:pt x="4993" y="7973"/>
                  <a:pt x="5000" y="7887"/>
                </a:cubicBezTo>
                <a:lnTo>
                  <a:pt x="5000" y="7634"/>
                </a:lnTo>
                <a:lnTo>
                  <a:pt x="5000" y="7384"/>
                </a:lnTo>
                <a:cubicBezTo>
                  <a:pt x="4993" y="7300"/>
                  <a:pt x="4986" y="7217"/>
                  <a:pt x="4979" y="7133"/>
                </a:cubicBezTo>
                <a:cubicBezTo>
                  <a:pt x="4969" y="7053"/>
                  <a:pt x="4960" y="6972"/>
                  <a:pt x="4950" y="6892"/>
                </a:cubicBezTo>
                <a:cubicBezTo>
                  <a:pt x="4938" y="6814"/>
                  <a:pt x="4925" y="6735"/>
                  <a:pt x="4913" y="6657"/>
                </a:cubicBezTo>
                <a:cubicBezTo>
                  <a:pt x="4895" y="6581"/>
                  <a:pt x="4876" y="6506"/>
                  <a:pt x="4858" y="6430"/>
                </a:cubicBezTo>
                <a:cubicBezTo>
                  <a:pt x="4833" y="6360"/>
                  <a:pt x="4808" y="6289"/>
                  <a:pt x="4783" y="6219"/>
                </a:cubicBezTo>
                <a:cubicBezTo>
                  <a:pt x="4755" y="6152"/>
                  <a:pt x="4728" y="6086"/>
                  <a:pt x="4700" y="6019"/>
                </a:cubicBezTo>
                <a:cubicBezTo>
                  <a:pt x="4667" y="5959"/>
                  <a:pt x="4633" y="5900"/>
                  <a:pt x="4600" y="5840"/>
                </a:cubicBezTo>
                <a:cubicBezTo>
                  <a:pt x="4563" y="5787"/>
                  <a:pt x="4525" y="5735"/>
                  <a:pt x="4488" y="5682"/>
                </a:cubicBezTo>
                <a:cubicBezTo>
                  <a:pt x="4445" y="5635"/>
                  <a:pt x="4401" y="5589"/>
                  <a:pt x="4358" y="5542"/>
                </a:cubicBezTo>
                <a:cubicBezTo>
                  <a:pt x="4310" y="5504"/>
                  <a:pt x="4261" y="5467"/>
                  <a:pt x="4213" y="5429"/>
                </a:cubicBezTo>
                <a:lnTo>
                  <a:pt x="4046" y="5343"/>
                </a:lnTo>
                <a:lnTo>
                  <a:pt x="3904" y="5292"/>
                </a:lnTo>
                <a:lnTo>
                  <a:pt x="3746" y="5271"/>
                </a:lnTo>
                <a:lnTo>
                  <a:pt x="3583" y="5271"/>
                </a:lnTo>
                <a:lnTo>
                  <a:pt x="3413" y="5286"/>
                </a:lnTo>
                <a:lnTo>
                  <a:pt x="3246" y="5310"/>
                </a:lnTo>
                <a:lnTo>
                  <a:pt x="3079" y="5343"/>
                </a:lnTo>
                <a:lnTo>
                  <a:pt x="2913" y="5369"/>
                </a:lnTo>
                <a:lnTo>
                  <a:pt x="2750" y="5396"/>
                </a:lnTo>
                <a:lnTo>
                  <a:pt x="2600" y="5411"/>
                </a:lnTo>
                <a:lnTo>
                  <a:pt x="2258" y="5423"/>
                </a:lnTo>
                <a:lnTo>
                  <a:pt x="1925" y="5411"/>
                </a:lnTo>
                <a:lnTo>
                  <a:pt x="1617" y="5384"/>
                </a:lnTo>
                <a:lnTo>
                  <a:pt x="1321" y="5346"/>
                </a:lnTo>
                <a:lnTo>
                  <a:pt x="1033" y="5298"/>
                </a:lnTo>
                <a:lnTo>
                  <a:pt x="758" y="5250"/>
                </a:lnTo>
                <a:lnTo>
                  <a:pt x="500" y="5197"/>
                </a:lnTo>
                <a:cubicBezTo>
                  <a:pt x="506" y="5177"/>
                  <a:pt x="511" y="5157"/>
                  <a:pt x="517" y="5137"/>
                </a:cubicBezTo>
                <a:lnTo>
                  <a:pt x="871" y="5173"/>
                </a:lnTo>
                <a:lnTo>
                  <a:pt x="1221" y="5197"/>
                </a:lnTo>
                <a:lnTo>
                  <a:pt x="1563" y="5206"/>
                </a:lnTo>
                <a:lnTo>
                  <a:pt x="1896" y="5197"/>
                </a:lnTo>
                <a:lnTo>
                  <a:pt x="2221" y="5164"/>
                </a:lnTo>
                <a:lnTo>
                  <a:pt x="2538" y="5113"/>
                </a:lnTo>
                <a:lnTo>
                  <a:pt x="2842" y="5045"/>
                </a:lnTo>
                <a:lnTo>
                  <a:pt x="3129" y="4946"/>
                </a:lnTo>
                <a:lnTo>
                  <a:pt x="3500" y="4815"/>
                </a:lnTo>
                <a:lnTo>
                  <a:pt x="2821" y="4389"/>
                </a:lnTo>
                <a:lnTo>
                  <a:pt x="2213" y="3912"/>
                </a:lnTo>
                <a:lnTo>
                  <a:pt x="1879" y="3939"/>
                </a:lnTo>
                <a:lnTo>
                  <a:pt x="1554" y="3939"/>
                </a:lnTo>
                <a:lnTo>
                  <a:pt x="1258" y="3912"/>
                </a:lnTo>
                <a:lnTo>
                  <a:pt x="979" y="3856"/>
                </a:lnTo>
                <a:lnTo>
                  <a:pt x="721" y="3775"/>
                </a:lnTo>
                <a:lnTo>
                  <a:pt x="496" y="3674"/>
                </a:lnTo>
                <a:lnTo>
                  <a:pt x="296" y="3549"/>
                </a:lnTo>
                <a:lnTo>
                  <a:pt x="129" y="3403"/>
                </a:lnTo>
                <a:lnTo>
                  <a:pt x="0" y="3245"/>
                </a:lnTo>
                <a:cubicBezTo>
                  <a:pt x="6" y="3236"/>
                  <a:pt x="11" y="3227"/>
                  <a:pt x="17" y="3218"/>
                </a:cubicBezTo>
                <a:lnTo>
                  <a:pt x="71" y="3245"/>
                </a:lnTo>
                <a:cubicBezTo>
                  <a:pt x="93" y="3280"/>
                  <a:pt x="116" y="3314"/>
                  <a:pt x="138" y="3349"/>
                </a:cubicBezTo>
                <a:lnTo>
                  <a:pt x="246" y="3439"/>
                </a:lnTo>
                <a:cubicBezTo>
                  <a:pt x="290" y="3469"/>
                  <a:pt x="335" y="3498"/>
                  <a:pt x="379" y="3528"/>
                </a:cubicBezTo>
                <a:lnTo>
                  <a:pt x="538" y="3597"/>
                </a:lnTo>
                <a:lnTo>
                  <a:pt x="721" y="3656"/>
                </a:lnTo>
                <a:lnTo>
                  <a:pt x="913" y="3701"/>
                </a:lnTo>
                <a:lnTo>
                  <a:pt x="1117" y="3728"/>
                </a:lnTo>
                <a:lnTo>
                  <a:pt x="1329" y="3737"/>
                </a:lnTo>
                <a:lnTo>
                  <a:pt x="1533" y="3734"/>
                </a:lnTo>
                <a:lnTo>
                  <a:pt x="1646" y="3722"/>
                </a:lnTo>
                <a:lnTo>
                  <a:pt x="1746" y="3722"/>
                </a:lnTo>
                <a:lnTo>
                  <a:pt x="1833" y="3710"/>
                </a:lnTo>
                <a:lnTo>
                  <a:pt x="1917" y="3695"/>
                </a:lnTo>
                <a:lnTo>
                  <a:pt x="1988" y="3662"/>
                </a:lnTo>
                <a:cubicBezTo>
                  <a:pt x="1921" y="3572"/>
                  <a:pt x="1855" y="3481"/>
                  <a:pt x="1788" y="3391"/>
                </a:cubicBezTo>
                <a:lnTo>
                  <a:pt x="1617" y="3126"/>
                </a:lnTo>
                <a:lnTo>
                  <a:pt x="1454" y="2849"/>
                </a:lnTo>
                <a:lnTo>
                  <a:pt x="1313" y="2563"/>
                </a:lnTo>
                <a:lnTo>
                  <a:pt x="1175" y="2253"/>
                </a:lnTo>
                <a:lnTo>
                  <a:pt x="1046" y="1919"/>
                </a:lnTo>
                <a:cubicBezTo>
                  <a:pt x="1042" y="1899"/>
                  <a:pt x="1037" y="1879"/>
                  <a:pt x="1033" y="1859"/>
                </a:cubicBezTo>
                <a:cubicBezTo>
                  <a:pt x="1022" y="1831"/>
                  <a:pt x="1011" y="1804"/>
                  <a:pt x="1000" y="1776"/>
                </a:cubicBezTo>
                <a:cubicBezTo>
                  <a:pt x="993" y="1745"/>
                  <a:pt x="986" y="1715"/>
                  <a:pt x="979" y="1684"/>
                </a:cubicBezTo>
                <a:cubicBezTo>
                  <a:pt x="969" y="1653"/>
                  <a:pt x="960" y="1622"/>
                  <a:pt x="950" y="1591"/>
                </a:cubicBezTo>
                <a:cubicBezTo>
                  <a:pt x="942" y="1557"/>
                  <a:pt x="933" y="1524"/>
                  <a:pt x="925" y="1490"/>
                </a:cubicBezTo>
                <a:cubicBezTo>
                  <a:pt x="922" y="1459"/>
                  <a:pt x="920" y="1428"/>
                  <a:pt x="917" y="1397"/>
                </a:cubicBezTo>
                <a:lnTo>
                  <a:pt x="917" y="1311"/>
                </a:lnTo>
                <a:cubicBezTo>
                  <a:pt x="922" y="1285"/>
                  <a:pt x="928" y="1260"/>
                  <a:pt x="933" y="1234"/>
                </a:cubicBezTo>
                <a:lnTo>
                  <a:pt x="963" y="1180"/>
                </a:lnTo>
                <a:lnTo>
                  <a:pt x="1000" y="1192"/>
                </a:lnTo>
                <a:cubicBezTo>
                  <a:pt x="1011" y="1293"/>
                  <a:pt x="1022" y="1395"/>
                  <a:pt x="1033" y="1496"/>
                </a:cubicBezTo>
                <a:cubicBezTo>
                  <a:pt x="1058" y="1597"/>
                  <a:pt x="1083" y="1699"/>
                  <a:pt x="1108" y="1800"/>
                </a:cubicBezTo>
                <a:cubicBezTo>
                  <a:pt x="1146" y="1899"/>
                  <a:pt x="1183" y="1999"/>
                  <a:pt x="1221" y="2098"/>
                </a:cubicBezTo>
                <a:cubicBezTo>
                  <a:pt x="1267" y="2189"/>
                  <a:pt x="1312" y="2281"/>
                  <a:pt x="1358" y="2372"/>
                </a:cubicBezTo>
                <a:lnTo>
                  <a:pt x="1508" y="2628"/>
                </a:lnTo>
                <a:lnTo>
                  <a:pt x="1646" y="2795"/>
                </a:lnTo>
                <a:cubicBezTo>
                  <a:pt x="1640" y="2797"/>
                  <a:pt x="1635" y="2799"/>
                  <a:pt x="1629" y="2801"/>
                </a:cubicBezTo>
                <a:lnTo>
                  <a:pt x="1629" y="2807"/>
                </a:lnTo>
                <a:lnTo>
                  <a:pt x="1638" y="2813"/>
                </a:lnTo>
                <a:cubicBezTo>
                  <a:pt x="1641" y="2814"/>
                  <a:pt x="1643" y="2815"/>
                  <a:pt x="1646" y="2816"/>
                </a:cubicBezTo>
                <a:cubicBezTo>
                  <a:pt x="1652" y="2818"/>
                  <a:pt x="1657" y="2820"/>
                  <a:pt x="1663" y="2822"/>
                </a:cubicBezTo>
                <a:cubicBezTo>
                  <a:pt x="1664" y="2826"/>
                  <a:pt x="1666" y="2830"/>
                  <a:pt x="1667" y="2834"/>
                </a:cubicBezTo>
                <a:cubicBezTo>
                  <a:pt x="1670" y="2836"/>
                  <a:pt x="1672" y="2838"/>
                  <a:pt x="1675" y="2840"/>
                </a:cubicBezTo>
                <a:cubicBezTo>
                  <a:pt x="1678" y="2843"/>
                  <a:pt x="1680" y="2846"/>
                  <a:pt x="1683" y="2849"/>
                </a:cubicBezTo>
                <a:lnTo>
                  <a:pt x="1683" y="2843"/>
                </a:lnTo>
                <a:cubicBezTo>
                  <a:pt x="1680" y="2842"/>
                  <a:pt x="1678" y="2841"/>
                  <a:pt x="1675" y="2840"/>
                </a:cubicBezTo>
                <a:lnTo>
                  <a:pt x="1675" y="2840"/>
                </a:lnTo>
                <a:cubicBezTo>
                  <a:pt x="1665" y="2825"/>
                  <a:pt x="1656" y="2810"/>
                  <a:pt x="1646" y="2795"/>
                </a:cubicBezTo>
                <a:lnTo>
                  <a:pt x="1746" y="2741"/>
                </a:lnTo>
                <a:cubicBezTo>
                  <a:pt x="1778" y="2710"/>
                  <a:pt x="1810" y="2680"/>
                  <a:pt x="1842" y="2649"/>
                </a:cubicBezTo>
                <a:cubicBezTo>
                  <a:pt x="1872" y="2613"/>
                  <a:pt x="1903" y="2578"/>
                  <a:pt x="1933" y="2542"/>
                </a:cubicBezTo>
                <a:cubicBezTo>
                  <a:pt x="1961" y="2498"/>
                  <a:pt x="1989" y="2455"/>
                  <a:pt x="2017" y="2411"/>
                </a:cubicBezTo>
                <a:cubicBezTo>
                  <a:pt x="2042" y="2362"/>
                  <a:pt x="2067" y="2314"/>
                  <a:pt x="2092" y="2265"/>
                </a:cubicBezTo>
                <a:cubicBezTo>
                  <a:pt x="2116" y="2214"/>
                  <a:pt x="2139" y="2164"/>
                  <a:pt x="2163" y="2113"/>
                </a:cubicBezTo>
                <a:cubicBezTo>
                  <a:pt x="2182" y="2060"/>
                  <a:pt x="2202" y="2008"/>
                  <a:pt x="2221" y="1955"/>
                </a:cubicBezTo>
                <a:cubicBezTo>
                  <a:pt x="2239" y="1904"/>
                  <a:pt x="2257" y="1854"/>
                  <a:pt x="2275" y="1803"/>
                </a:cubicBezTo>
                <a:cubicBezTo>
                  <a:pt x="2290" y="1754"/>
                  <a:pt x="2306" y="1706"/>
                  <a:pt x="2321" y="1657"/>
                </a:cubicBezTo>
                <a:cubicBezTo>
                  <a:pt x="2324" y="1722"/>
                  <a:pt x="2326" y="1788"/>
                  <a:pt x="2329" y="1853"/>
                </a:cubicBezTo>
                <a:cubicBezTo>
                  <a:pt x="2326" y="1913"/>
                  <a:pt x="2324" y="1972"/>
                  <a:pt x="2321" y="2032"/>
                </a:cubicBezTo>
                <a:cubicBezTo>
                  <a:pt x="2308" y="2088"/>
                  <a:pt x="2296" y="2143"/>
                  <a:pt x="2283" y="2199"/>
                </a:cubicBezTo>
                <a:cubicBezTo>
                  <a:pt x="2265" y="2255"/>
                  <a:pt x="2247" y="2310"/>
                  <a:pt x="2229" y="2366"/>
                </a:cubicBezTo>
                <a:cubicBezTo>
                  <a:pt x="2204" y="2419"/>
                  <a:pt x="2179" y="2471"/>
                  <a:pt x="2154" y="2524"/>
                </a:cubicBezTo>
                <a:lnTo>
                  <a:pt x="2046" y="2682"/>
                </a:lnTo>
                <a:lnTo>
                  <a:pt x="1796" y="3027"/>
                </a:lnTo>
                <a:lnTo>
                  <a:pt x="2054" y="3305"/>
                </a:lnTo>
                <a:lnTo>
                  <a:pt x="2333" y="3564"/>
                </a:lnTo>
                <a:lnTo>
                  <a:pt x="2638" y="3808"/>
                </a:lnTo>
                <a:lnTo>
                  <a:pt x="2963" y="4032"/>
                </a:lnTo>
                <a:lnTo>
                  <a:pt x="4129" y="4610"/>
                </a:lnTo>
                <a:cubicBezTo>
                  <a:pt x="4142" y="4603"/>
                  <a:pt x="4154" y="4596"/>
                  <a:pt x="4167" y="4589"/>
                </a:cubicBezTo>
                <a:cubicBezTo>
                  <a:pt x="4135" y="4504"/>
                  <a:pt x="4103" y="4418"/>
                  <a:pt x="4071" y="4333"/>
                </a:cubicBezTo>
                <a:cubicBezTo>
                  <a:pt x="4046" y="4241"/>
                  <a:pt x="4021" y="4150"/>
                  <a:pt x="3996" y="4058"/>
                </a:cubicBezTo>
                <a:cubicBezTo>
                  <a:pt x="3975" y="3959"/>
                  <a:pt x="3954" y="3859"/>
                  <a:pt x="3933" y="3760"/>
                </a:cubicBezTo>
                <a:cubicBezTo>
                  <a:pt x="3923" y="3659"/>
                  <a:pt x="3914" y="3557"/>
                  <a:pt x="3904" y="3456"/>
                </a:cubicBezTo>
                <a:cubicBezTo>
                  <a:pt x="3896" y="3350"/>
                  <a:pt x="3887" y="3244"/>
                  <a:pt x="3879" y="3138"/>
                </a:cubicBezTo>
                <a:lnTo>
                  <a:pt x="3879" y="2813"/>
                </a:lnTo>
                <a:cubicBezTo>
                  <a:pt x="3885" y="2704"/>
                  <a:pt x="3890" y="2594"/>
                  <a:pt x="3896" y="2485"/>
                </a:cubicBezTo>
                <a:cubicBezTo>
                  <a:pt x="3908" y="2377"/>
                  <a:pt x="3921" y="2268"/>
                  <a:pt x="3933" y="2160"/>
                </a:cubicBezTo>
                <a:cubicBezTo>
                  <a:pt x="3951" y="2052"/>
                  <a:pt x="3970" y="1944"/>
                  <a:pt x="3988" y="1836"/>
                </a:cubicBezTo>
                <a:cubicBezTo>
                  <a:pt x="4007" y="1732"/>
                  <a:pt x="4027" y="1627"/>
                  <a:pt x="4046" y="1523"/>
                </a:cubicBezTo>
                <a:cubicBezTo>
                  <a:pt x="4074" y="1422"/>
                  <a:pt x="4101" y="1320"/>
                  <a:pt x="4129" y="1219"/>
                </a:cubicBezTo>
                <a:cubicBezTo>
                  <a:pt x="4162" y="1124"/>
                  <a:pt x="4196" y="1028"/>
                  <a:pt x="4229" y="933"/>
                </a:cubicBezTo>
                <a:cubicBezTo>
                  <a:pt x="4264" y="843"/>
                  <a:pt x="4298" y="752"/>
                  <a:pt x="4333" y="662"/>
                </a:cubicBezTo>
                <a:cubicBezTo>
                  <a:pt x="4373" y="580"/>
                  <a:pt x="4414" y="499"/>
                  <a:pt x="4454" y="417"/>
                </a:cubicBezTo>
                <a:lnTo>
                  <a:pt x="4583" y="194"/>
                </a:lnTo>
                <a:lnTo>
                  <a:pt x="4738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8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155FD9F-FBF4-4C4F-B6C9-909BC808C493}"/>
              </a:ext>
            </a:extLst>
          </p:cNvPr>
          <p:cNvSpPr/>
          <p:nvPr/>
        </p:nvSpPr>
        <p:spPr>
          <a:xfrm>
            <a:off x="1807606" y="3197496"/>
            <a:ext cx="348146" cy="348146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5A25AA4-0EB2-43CB-9ABA-03C229BECDEE}"/>
              </a:ext>
            </a:extLst>
          </p:cNvPr>
          <p:cNvSpPr/>
          <p:nvPr/>
        </p:nvSpPr>
        <p:spPr>
          <a:xfrm>
            <a:off x="2472378" y="1604487"/>
            <a:ext cx="756085" cy="756085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888F185-E8D7-486C-BB6D-00F990D0B9DA}"/>
              </a:ext>
            </a:extLst>
          </p:cNvPr>
          <p:cNvSpPr/>
          <p:nvPr/>
        </p:nvSpPr>
        <p:spPr>
          <a:xfrm>
            <a:off x="582618" y="3292604"/>
            <a:ext cx="378042" cy="378042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8882A5-4BE4-4168-AE60-8BEB47BC783D}"/>
              </a:ext>
            </a:extLst>
          </p:cNvPr>
          <p:cNvSpPr/>
          <p:nvPr/>
        </p:nvSpPr>
        <p:spPr>
          <a:xfrm>
            <a:off x="4378243" y="3175937"/>
            <a:ext cx="621680" cy="62168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C73E044-8BA3-4EE0-BE3D-CC7062243268}"/>
              </a:ext>
            </a:extLst>
          </p:cNvPr>
          <p:cNvSpPr/>
          <p:nvPr/>
        </p:nvSpPr>
        <p:spPr>
          <a:xfrm>
            <a:off x="3941138" y="3879012"/>
            <a:ext cx="952157" cy="952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416E0CA-6536-4A2A-A8DA-780DD984ECFF}"/>
              </a:ext>
            </a:extLst>
          </p:cNvPr>
          <p:cNvSpPr/>
          <p:nvPr/>
        </p:nvSpPr>
        <p:spPr>
          <a:xfrm>
            <a:off x="3239752" y="1543721"/>
            <a:ext cx="1748880" cy="17488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E19B927-304A-4E8A-9B7C-BC33B4434F8F}"/>
              </a:ext>
            </a:extLst>
          </p:cNvPr>
          <p:cNvSpPr/>
          <p:nvPr/>
        </p:nvSpPr>
        <p:spPr>
          <a:xfrm>
            <a:off x="528475" y="1704592"/>
            <a:ext cx="1268288" cy="12682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01CD3EC-1E80-424C-82D2-C90B9B3C4280}"/>
              </a:ext>
            </a:extLst>
          </p:cNvPr>
          <p:cNvSpPr/>
          <p:nvPr/>
        </p:nvSpPr>
        <p:spPr>
          <a:xfrm>
            <a:off x="907665" y="3967596"/>
            <a:ext cx="1421600" cy="1421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7C5B0C2-374B-4C8F-ACE0-EC3A84F55F42}"/>
              </a:ext>
            </a:extLst>
          </p:cNvPr>
          <p:cNvSpPr/>
          <p:nvPr/>
        </p:nvSpPr>
        <p:spPr>
          <a:xfrm>
            <a:off x="2773139" y="3486777"/>
            <a:ext cx="621680" cy="62168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5060784-8ACD-4620-8D29-8597105A955F}"/>
              </a:ext>
            </a:extLst>
          </p:cNvPr>
          <p:cNvSpPr/>
          <p:nvPr/>
        </p:nvSpPr>
        <p:spPr>
          <a:xfrm>
            <a:off x="2627396" y="2804756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" name="Oval 28">
            <a:extLst>
              <a:ext uri="{FF2B5EF4-FFF2-40B4-BE49-F238E27FC236}">
                <a16:creationId xmlns:a16="http://schemas.microsoft.com/office/drawing/2014/main" id="{C56E9666-1011-4218-B201-5B17A1251DE5}"/>
              </a:ext>
            </a:extLst>
          </p:cNvPr>
          <p:cNvSpPr/>
          <p:nvPr/>
        </p:nvSpPr>
        <p:spPr>
          <a:xfrm>
            <a:off x="1626244" y="2788842"/>
            <a:ext cx="265330" cy="265330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" name="Trapezoid 3">
            <a:extLst>
              <a:ext uri="{FF2B5EF4-FFF2-40B4-BE49-F238E27FC236}">
                <a16:creationId xmlns:a16="http://schemas.microsoft.com/office/drawing/2014/main" id="{AA321D05-BC2F-4C3D-87D7-7B3C45C2D714}"/>
              </a:ext>
            </a:extLst>
          </p:cNvPr>
          <p:cNvSpPr/>
          <p:nvPr/>
        </p:nvSpPr>
        <p:spPr>
          <a:xfrm>
            <a:off x="4220070" y="4158969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24" name="Donut 15">
            <a:extLst>
              <a:ext uri="{FF2B5EF4-FFF2-40B4-BE49-F238E27FC236}">
                <a16:creationId xmlns:a16="http://schemas.microsoft.com/office/drawing/2014/main" id="{138C6851-384C-4225-92FA-9327D0F7E296}"/>
              </a:ext>
            </a:extLst>
          </p:cNvPr>
          <p:cNvSpPr/>
          <p:nvPr/>
        </p:nvSpPr>
        <p:spPr>
          <a:xfrm>
            <a:off x="884970" y="2200879"/>
            <a:ext cx="453706" cy="45561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0" name="Graphic 41">
            <a:extLst>
              <a:ext uri="{FF2B5EF4-FFF2-40B4-BE49-F238E27FC236}">
                <a16:creationId xmlns:a16="http://schemas.microsoft.com/office/drawing/2014/main" id="{294FCB2A-1924-48EE-8DCD-50AEAA76B5D6}"/>
              </a:ext>
            </a:extLst>
          </p:cNvPr>
          <p:cNvSpPr/>
          <p:nvPr/>
        </p:nvSpPr>
        <p:spPr>
          <a:xfrm>
            <a:off x="-26127" y="587828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Oval 21">
            <a:extLst>
              <a:ext uri="{FF2B5EF4-FFF2-40B4-BE49-F238E27FC236}">
                <a16:creationId xmlns:a16="http://schemas.microsoft.com/office/drawing/2014/main" id="{0756FE78-5F6B-4257-A9B9-5053C1444918}"/>
              </a:ext>
            </a:extLst>
          </p:cNvPr>
          <p:cNvSpPr/>
          <p:nvPr/>
        </p:nvSpPr>
        <p:spPr>
          <a:xfrm rot="20700000">
            <a:off x="8762408" y="4005573"/>
            <a:ext cx="366403" cy="321126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Rectangle 15">
            <a:extLst>
              <a:ext uri="{FF2B5EF4-FFF2-40B4-BE49-F238E27FC236}">
                <a16:creationId xmlns:a16="http://schemas.microsoft.com/office/drawing/2014/main" id="{ECA93DF1-9753-41C5-AA31-6A5F797AB21E}"/>
              </a:ext>
            </a:extLst>
          </p:cNvPr>
          <p:cNvSpPr/>
          <p:nvPr/>
        </p:nvSpPr>
        <p:spPr>
          <a:xfrm rot="14270044">
            <a:off x="6037297" y="5174145"/>
            <a:ext cx="344003" cy="35834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2" name="Donut 15">
            <a:extLst>
              <a:ext uri="{FF2B5EF4-FFF2-40B4-BE49-F238E27FC236}">
                <a16:creationId xmlns:a16="http://schemas.microsoft.com/office/drawing/2014/main" id="{55184031-5109-48A3-B022-381CB3073CF5}"/>
              </a:ext>
            </a:extLst>
          </p:cNvPr>
          <p:cNvSpPr/>
          <p:nvPr/>
        </p:nvSpPr>
        <p:spPr>
          <a:xfrm>
            <a:off x="8761967" y="5152822"/>
            <a:ext cx="384308" cy="38592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51" name="Group 1">
            <a:extLst>
              <a:ext uri="{FF2B5EF4-FFF2-40B4-BE49-F238E27FC236}">
                <a16:creationId xmlns:a16="http://schemas.microsoft.com/office/drawing/2014/main" id="{D169905C-B298-451E-BB45-9DDA9B12EFBA}"/>
              </a:ext>
            </a:extLst>
          </p:cNvPr>
          <p:cNvGrpSpPr/>
          <p:nvPr/>
        </p:nvGrpSpPr>
        <p:grpSpPr>
          <a:xfrm>
            <a:off x="5534951" y="804840"/>
            <a:ext cx="6353491" cy="5133457"/>
            <a:chOff x="1031377" y="863159"/>
            <a:chExt cx="6353491" cy="5133457"/>
          </a:xfrm>
        </p:grpSpPr>
        <p:sp>
          <p:nvSpPr>
            <p:cNvPr id="52" name="Oval 4">
              <a:extLst>
                <a:ext uri="{FF2B5EF4-FFF2-40B4-BE49-F238E27FC236}">
                  <a16:creationId xmlns:a16="http://schemas.microsoft.com/office/drawing/2014/main" id="{C7517A05-DD79-47D3-8590-C2F935488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5265096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3" name="Oval 5">
              <a:extLst>
                <a:ext uri="{FF2B5EF4-FFF2-40B4-BE49-F238E27FC236}">
                  <a16:creationId xmlns:a16="http://schemas.microsoft.com/office/drawing/2014/main" id="{DB9003E6-D5FA-493C-922E-2ACBE88C14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3846604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4" name="Oval 6">
              <a:extLst>
                <a:ext uri="{FF2B5EF4-FFF2-40B4-BE49-F238E27FC236}">
                  <a16:creationId xmlns:a16="http://schemas.microsoft.com/office/drawing/2014/main" id="{16EFDFA9-41E7-4D74-82AC-05168E32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2428112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55" name="Oval 7">
              <a:extLst>
                <a:ext uri="{FF2B5EF4-FFF2-40B4-BE49-F238E27FC236}">
                  <a16:creationId xmlns:a16="http://schemas.microsoft.com/office/drawing/2014/main" id="{1FD0B405-D456-45C1-AE2C-62CA410EB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1377" y="1009620"/>
              <a:ext cx="731520" cy="731520"/>
            </a:xfrm>
            <a:prstGeom prst="ellipse">
              <a:avLst/>
            </a:prstGeom>
            <a:solidFill>
              <a:schemeClr val="bg1"/>
            </a:solidFill>
            <a:ln w="635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57" name="Group 9">
              <a:extLst>
                <a:ext uri="{FF2B5EF4-FFF2-40B4-BE49-F238E27FC236}">
                  <a16:creationId xmlns:a16="http://schemas.microsoft.com/office/drawing/2014/main" id="{91BF40CB-923C-4F66-B679-8E421433F4C4}"/>
                </a:ext>
              </a:extLst>
            </p:cNvPr>
            <p:cNvGrpSpPr/>
            <p:nvPr/>
          </p:nvGrpSpPr>
          <p:grpSpPr>
            <a:xfrm>
              <a:off x="1138005" y="863159"/>
              <a:ext cx="6246863" cy="4681380"/>
              <a:chOff x="1190757" y="951079"/>
              <a:chExt cx="6246863" cy="4681380"/>
            </a:xfrm>
          </p:grpSpPr>
          <p:sp>
            <p:nvSpPr>
              <p:cNvPr id="77" name="TextBox 10">
                <a:extLst>
                  <a:ext uri="{FF2B5EF4-FFF2-40B4-BE49-F238E27FC236}">
                    <a16:creationId xmlns:a16="http://schemas.microsoft.com/office/drawing/2014/main" id="{EFB4EC09-22C7-4D92-B329-36AAFC26D4DC}"/>
                  </a:ext>
                </a:extLst>
              </p:cNvPr>
              <p:cNvSpPr txBox="1"/>
              <p:nvPr/>
            </p:nvSpPr>
            <p:spPr>
              <a:xfrm>
                <a:off x="1971828" y="951079"/>
                <a:ext cx="5465792" cy="338554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endParaRPr lang="ko-KR" altLang="en-US" sz="1600" b="1" dirty="0">
                  <a:cs typeface="Arial" pitchFamily="34" charset="0"/>
                </a:endParaRPr>
              </a:p>
            </p:txBody>
          </p:sp>
          <p:sp>
            <p:nvSpPr>
              <p:cNvPr id="78" name="TextBox 11">
                <a:extLst>
                  <a:ext uri="{FF2B5EF4-FFF2-40B4-BE49-F238E27FC236}">
                    <a16:creationId xmlns:a16="http://schemas.microsoft.com/office/drawing/2014/main" id="{577A9EE7-4404-415A-8B49-AB32BDF76E8E}"/>
                  </a:ext>
                </a:extLst>
              </p:cNvPr>
              <p:cNvSpPr txBox="1"/>
              <p:nvPr/>
            </p:nvSpPr>
            <p:spPr>
              <a:xfrm>
                <a:off x="1190757" y="1108144"/>
                <a:ext cx="5991109" cy="4524315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effectLst>
                <a:softEdge rad="152400"/>
              </a:effectLst>
            </p:spPr>
            <p:txBody>
              <a:bodyPr wrap="square" rtlCol="0">
                <a:spAutoFit/>
              </a:bodyPr>
              <a:lstStyle/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342900" indent="-342900">
                  <a:buFont typeface="Wingdings" panose="05000000000000000000" pitchFamily="2" charset="2"/>
                  <a:buChar char="Ø"/>
                </a:pP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‘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Rotundifolia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’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comes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from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word ‘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rotund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’ as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leaves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are more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rounded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than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in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other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varieties</a:t>
                </a: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342900" indent="-342900">
                  <a:buFont typeface="Wingdings" panose="05000000000000000000" pitchFamily="2" charset="2"/>
                  <a:buChar char="Ø"/>
                </a:pPr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The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leaves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and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fruit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are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toxic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to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humans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and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grazing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 </a:t>
                </a:r>
                <a:r>
                  <a:rPr lang="hr-HR" altLang="ko-KR" sz="2400" dirty="0" err="1" smtClean="0">
                    <a:latin typeface="Comic Sans MS" panose="030F0702030302020204" pitchFamily="66" charset="0"/>
                    <a:cs typeface="Arial" pitchFamily="34" charset="0"/>
                  </a:rPr>
                  <a:t>animals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endParaRPr lang="hr-HR" altLang="ko-KR" sz="2400" dirty="0" smtClean="0">
                  <a:latin typeface="Comic Sans MS" panose="030F0702030302020204" pitchFamily="66" charset="0"/>
                  <a:cs typeface="Arial" pitchFamily="34" charset="0"/>
                </a:endParaRPr>
              </a:p>
              <a:p>
                <a:pPr marL="685800" lvl="1" indent="-228600">
                  <a:buFont typeface="Wingdings" panose="05000000000000000000" pitchFamily="2" charset="2"/>
                  <a:buChar char="Ø"/>
                </a:pPr>
                <a:r>
                  <a:rPr lang="en-US" altLang="ko-KR" sz="2400" dirty="0">
                    <a:latin typeface="Comic Sans MS" panose="030F0702030302020204" pitchFamily="66" charset="0"/>
                    <a:cs typeface="Arial" pitchFamily="34" charset="0"/>
                  </a:rPr>
                  <a:t>In ancient Greece, laurel wreaths were symbols of victory and </a:t>
                </a:r>
                <a:r>
                  <a:rPr lang="en-US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triumph</a:t>
                </a:r>
                <a:r>
                  <a:rPr lang="hr-HR" altLang="ko-KR" sz="2400" dirty="0" smtClean="0">
                    <a:latin typeface="Comic Sans MS" panose="030F0702030302020204" pitchFamily="66" charset="0"/>
                    <a:cs typeface="Arial" pitchFamily="34" charset="0"/>
                  </a:rPr>
                  <a:t>.</a:t>
                </a:r>
              </a:p>
              <a:p>
                <a:pPr marL="228600" indent="-228600">
                  <a:buFont typeface="Wingdings" panose="05000000000000000000" pitchFamily="2" charset="2"/>
                  <a:buChar char="Ø"/>
                </a:pPr>
                <a:endParaRPr lang="ko-KR" altLang="en-US" sz="2400" dirty="0">
                  <a:latin typeface="Comic Sans MS" panose="030F0702030302020204" pitchFamily="66" charset="0"/>
                  <a:cs typeface="Arial" pitchFamily="34" charset="0"/>
                </a:endParaRPr>
              </a:p>
            </p:txBody>
          </p:sp>
        </p:grpSp>
        <p:sp>
          <p:nvSpPr>
            <p:cNvPr id="69" name="TextBox 26">
              <a:extLst>
                <a:ext uri="{FF2B5EF4-FFF2-40B4-BE49-F238E27FC236}">
                  <a16:creationId xmlns:a16="http://schemas.microsoft.com/office/drawing/2014/main" id="{9BF7A72E-05C0-4C49-84E1-C079687AC9AC}"/>
                </a:ext>
              </a:extLst>
            </p:cNvPr>
            <p:cNvSpPr txBox="1"/>
            <p:nvPr/>
          </p:nvSpPr>
          <p:spPr>
            <a:xfrm>
              <a:off x="1217742" y="5063049"/>
              <a:ext cx="52900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endParaRPr lang="ko-KR" altLang="en-US" sz="24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1735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60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A876B"/>
      </a:accent1>
      <a:accent2>
        <a:srgbClr val="4D9724"/>
      </a:accent2>
      <a:accent3>
        <a:srgbClr val="90B141"/>
      </a:accent3>
      <a:accent4>
        <a:srgbClr val="CEDD46"/>
      </a:accent4>
      <a:accent5>
        <a:srgbClr val="1C4335"/>
      </a:accent5>
      <a:accent6>
        <a:srgbClr val="2E5B15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4925</TotalTime>
  <Words>734</Words>
  <Application>Microsoft Office PowerPoint</Application>
  <PresentationFormat>Široki zaslon</PresentationFormat>
  <Paragraphs>102</Paragraphs>
  <Slides>20</Slides>
  <Notes>0</Notes>
  <HiddenSlides>0</HiddenSlides>
  <MMClips>0</MMClips>
  <ScaleCrop>false</ScaleCrop>
  <HeadingPairs>
    <vt:vector size="6" baseType="variant">
      <vt:variant>
        <vt:lpstr>Korišteni fontovi</vt:lpstr>
      </vt:variant>
      <vt:variant>
        <vt:i4>6</vt:i4>
      </vt:variant>
      <vt:variant>
        <vt:lpstr>Tema</vt:lpstr>
      </vt:variant>
      <vt:variant>
        <vt:i4>3</vt:i4>
      </vt:variant>
      <vt:variant>
        <vt:lpstr>Naslovi slajdova</vt:lpstr>
      </vt:variant>
      <vt:variant>
        <vt:i4>20</vt:i4>
      </vt:variant>
    </vt:vector>
  </HeadingPairs>
  <TitlesOfParts>
    <vt:vector size="29" baseType="lpstr">
      <vt:lpstr>맑은 고딕</vt:lpstr>
      <vt:lpstr>Arial</vt:lpstr>
      <vt:lpstr>Arial Unicode MS</vt:lpstr>
      <vt:lpstr>Calibri</vt:lpstr>
      <vt:lpstr>Comic Sans MS</vt:lpstr>
      <vt:lpstr>Wingdings</vt:lpstr>
      <vt:lpstr>Cover and End Slide Master</vt:lpstr>
      <vt:lpstr>Contents Slide Master</vt:lpstr>
      <vt:lpstr>Section Break Slide Master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Dijana Šunjerga</cp:lastModifiedBy>
  <cp:revision>132</cp:revision>
  <dcterms:created xsi:type="dcterms:W3CDTF">2020-01-20T05:08:25Z</dcterms:created>
  <dcterms:modified xsi:type="dcterms:W3CDTF">2023-10-14T15:30:14Z</dcterms:modified>
</cp:coreProperties>
</file>