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3" r:id="rId11"/>
    <p:sldId id="268" r:id="rId12"/>
    <p:sldId id="269" r:id="rId13"/>
    <p:sldId id="270" r:id="rId14"/>
    <p:sldId id="271" r:id="rId15"/>
    <p:sldId id="272" r:id="rId16"/>
    <p:sldId id="274" r:id="rId17"/>
    <p:sldId id="276" r:id="rId18"/>
    <p:sldId id="277" r:id="rId19"/>
    <p:sldId id="275" r:id="rId20"/>
    <p:sldId id="260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BE17-FB22-4FF1-9BD2-A4C0AF3C7F58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F8C6-BF04-48DF-8E00-F55E032FA0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BE17-FB22-4FF1-9BD2-A4C0AF3C7F58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F8C6-BF04-48DF-8E00-F55E032FA0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BE17-FB22-4FF1-9BD2-A4C0AF3C7F58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F8C6-BF04-48DF-8E00-F55E032FA0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BE17-FB22-4FF1-9BD2-A4C0AF3C7F58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F8C6-BF04-48DF-8E00-F55E032FA0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BE17-FB22-4FF1-9BD2-A4C0AF3C7F58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F8C6-BF04-48DF-8E00-F55E032FA0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BE17-FB22-4FF1-9BD2-A4C0AF3C7F58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F8C6-BF04-48DF-8E00-F55E032FA0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BE17-FB22-4FF1-9BD2-A4C0AF3C7F58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F8C6-BF04-48DF-8E00-F55E032FA0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BE17-FB22-4FF1-9BD2-A4C0AF3C7F58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F8C6-BF04-48DF-8E00-F55E032FA0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BE17-FB22-4FF1-9BD2-A4C0AF3C7F58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F8C6-BF04-48DF-8E00-F55E032FA0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BE17-FB22-4FF1-9BD2-A4C0AF3C7F58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F8C6-BF04-48DF-8E00-F55E032FA0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BE17-FB22-4FF1-9BD2-A4C0AF3C7F58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F8C6-BF04-48DF-8E00-F55E032FA0C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CBE17-FB22-4FF1-9BD2-A4C0AF3C7F58}" type="datetimeFigureOut">
              <a:rPr lang="hr-HR" smtClean="0"/>
              <a:pPr/>
              <a:t>21.4.2020.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8F8C6-BF04-48DF-8E00-F55E032FA0C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Prikaz na zaslonu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Alfa d.d.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mlabus</dc:creator>
  <cp:lastModifiedBy>Korisnik</cp:lastModifiedBy>
  <cp:revision>4</cp:revision>
  <dcterms:created xsi:type="dcterms:W3CDTF">2016-04-08T07:10:42Z</dcterms:created>
  <dcterms:modified xsi:type="dcterms:W3CDTF">2020-04-21T14:29:41Z</dcterms:modified>
</cp:coreProperties>
</file>