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99" d="100"/>
          <a:sy n="99" d="100"/>
        </p:scale>
        <p:origin x="-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3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94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1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56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3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6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8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limatske_promjene" TargetMode="External"/><Relationship Id="rId2" Type="http://schemas.openxmlformats.org/officeDocument/2006/relationships/hyperlink" Target="https://hr.wikipedia.org/wiki/Globalno_zatopljen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iklopedija.hr/Natuknica.aspx?ID=31884" TargetMode="External"/><Relationship Id="rId5" Type="http://schemas.openxmlformats.org/officeDocument/2006/relationships/hyperlink" Target="https://hr.wikipedia.org/wiki/Greta_Thunberg" TargetMode="External"/><Relationship Id="rId4" Type="http://schemas.openxmlformats.org/officeDocument/2006/relationships/hyperlink" Target="https://hr.wikipedia.org/wiki/Kli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r>
              <a:rPr lang="hr-HR" sz="4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Dan akcije za klimu</a:t>
            </a:r>
            <a:br>
              <a:rPr lang="hr-HR" sz="4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r>
              <a:rPr lang="hr-HR" sz="4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15.5.</a:t>
            </a:r>
            <a:br>
              <a:rPr lang="hr-HR" sz="4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b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Filip </a:t>
            </a:r>
            <a:r>
              <a:rPr lang="hr-HR" sz="2100" dirty="0" err="1">
                <a:latin typeface="Bahnschrift Light SemiCondensed" panose="020B0502040204020203" pitchFamily="34" charset="0"/>
                <a:cs typeface="Arial" panose="020B0604020202020204" pitchFamily="34" charset="0"/>
              </a:rPr>
              <a:t>Klišmanić</a:t>
            </a:r>
            <a:r>
              <a:rPr lang="hr-HR" sz="21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, 8.b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4" name="Picture 4" descr="Jesmo li svjesni situacije? Hrvati nisu previše zabrinuti za klimatske ...">
            <a:extLst>
              <a:ext uri="{FF2B5EF4-FFF2-40B4-BE49-F238E27FC236}">
                <a16:creationId xmlns:a16="http://schemas.microsoft.com/office/drawing/2014/main" id="{7E1307D5-E48F-4775-AEBD-7743B5BA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03" y="1261330"/>
            <a:ext cx="4887354" cy="41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8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6" y="414085"/>
            <a:ext cx="5563531" cy="329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9478" y="3886368"/>
            <a:ext cx="549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Onečišćenje zraka pojačava staklenički učinak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26" y="2156088"/>
            <a:ext cx="5794637" cy="382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47426" y="6101584"/>
            <a:ext cx="579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Sve češća nevremena kao jedna od posljedica globalnog zatopljenja</a:t>
            </a:r>
          </a:p>
        </p:txBody>
      </p:sp>
    </p:spTree>
    <p:extLst>
      <p:ext uri="{BB962C8B-B14F-4D97-AF65-F5344CB8AC3E}">
        <p14:creationId xmlns:p14="http://schemas.microsoft.com/office/powerpoint/2010/main" val="12768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Zanimljivosti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Znastvenici navode da bi do 2050. godine, gradovi Bangkok, Nairobi, Melbourne, Ho Chi Minh i Amsterdam biti najviše pogođeni klimatskim promjenama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Prosvjede za klimu diljem svijeta pokrenula je švedska tinejdžerica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Greta Thunberg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koja je u kolovozu 2018. održala prvi klimatski školski prosvjed inspirirajući i pokrenuvši na prosvjede petkom mlade ljude diljem svijeta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travnju 2019. godine Greti Thunberg omogućeno je da održi govor pred zastupnicima Europskog parlamenta, a u rujnu 2019. godine u Ujedinjenim narodima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Jedan od najzagađenijih gradova na svijetu je Sarajevo, 2018. godine izmjeren je indeks kvalitete zraka koji je bio veći od 300, što predstavlja najveću moguću opasnost po zdravlje stanovništva</a:t>
            </a:r>
          </a:p>
        </p:txBody>
      </p:sp>
    </p:spTree>
    <p:extLst>
      <p:ext uri="{BB962C8B-B14F-4D97-AF65-F5344CB8AC3E}">
        <p14:creationId xmlns:p14="http://schemas.microsoft.com/office/powerpoint/2010/main" val="285485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9" y="313785"/>
            <a:ext cx="5388435" cy="303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6388" y="3566160"/>
            <a:ext cx="53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Prosvjed Grete u Hamburgu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47" y="2148233"/>
            <a:ext cx="6009398" cy="400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65247" y="6342611"/>
            <a:ext cx="600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Oštećenje ozona od 2014. do 2019. godine</a:t>
            </a:r>
          </a:p>
        </p:txBody>
      </p:sp>
    </p:spTree>
    <p:extLst>
      <p:ext uri="{BB962C8B-B14F-4D97-AF65-F5344CB8AC3E}">
        <p14:creationId xmlns:p14="http://schemas.microsoft.com/office/powerpoint/2010/main" val="21756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B3937A9A-4ED3-4F9E-B3AC-06A8E857E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" name="Picture 2" descr="Nakon Zagreba i Splita, Istrijani organiziraju učenički prosvjed ...">
            <a:extLst>
              <a:ext uri="{FF2B5EF4-FFF2-40B4-BE49-F238E27FC236}">
                <a16:creationId xmlns:a16="http://schemas.microsoft.com/office/drawing/2014/main" id="{D8A7BA62-4FCC-4090-9812-F01AF7579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10016" b="2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223A3B4-A8F8-4C37-A1CD-B84113FD6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13893" b="1"/>
          <a:stretch/>
        </p:blipFill>
        <p:spPr bwMode="auto">
          <a:xfrm>
            <a:off x="4041994" y="10"/>
            <a:ext cx="8139373" cy="685799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F01189ED-DC37-444B-86D9-D6191858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404534"/>
            <a:ext cx="401544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rgbClr val="5D3254"/>
                </a:solidFill>
              </a:rPr>
              <a:t>KLIMA SE MIJENJA, PROMIJENIMO SE I MI!</a:t>
            </a:r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99818E89-CE03-4546-8DAF-2E9AF940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D325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46AD74A-B612-465D-AD39-8E995C0B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11130" y="-1"/>
            <a:ext cx="3403114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3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989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589"/>
            <a:ext cx="8596668" cy="3880773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https://hr.wikipedia.org/wiki/Globalno_zatopljenje</a:t>
            </a:r>
            <a:endParaRPr lang="hr-HR" dirty="0"/>
          </a:p>
          <a:p>
            <a:r>
              <a:rPr lang="hr-HR" dirty="0">
                <a:hlinkClick r:id="rId3"/>
              </a:rPr>
              <a:t>https://hr.wikipedia.org/wiki/Klimatske_promjene</a:t>
            </a:r>
            <a:endParaRPr lang="hr-HR" dirty="0"/>
          </a:p>
          <a:p>
            <a:r>
              <a:rPr lang="hr-HR" dirty="0">
                <a:hlinkClick r:id="rId4"/>
              </a:rPr>
              <a:t>https://hr.wikipedia.org/wiki/Klima</a:t>
            </a:r>
            <a:endParaRPr lang="hr-HR" dirty="0"/>
          </a:p>
          <a:p>
            <a:r>
              <a:rPr lang="hr-HR" dirty="0">
                <a:hlinkClick r:id="rId5"/>
              </a:rPr>
              <a:t>https://hr.wikipedia.org/wiki/Greta_Thunberg</a:t>
            </a:r>
            <a:endParaRPr lang="hr-HR" dirty="0"/>
          </a:p>
          <a:p>
            <a:r>
              <a:rPr lang="hr-HR" dirty="0">
                <a:hlinkClick r:id="rId6"/>
              </a:rPr>
              <a:t>https://www.enciklopedija.hr/Natuknica.aspx?ID=31884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95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500"/>
              <a:t>Klima je skup meteoroloških čimbenika i pojava koje se događaju u Zemljinoj atmosferi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500"/>
              <a:t>Geografska klima je skup atmosferskih stanja koja vladaju nad određenim dijelom Zemljine površine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500"/>
              <a:t>Biološka klima je kompleks klimatskih uvjeta koji određuju </a:t>
            </a:r>
            <a:r>
              <a:rPr lang="hr-HR" sz="1500" b="1"/>
              <a:t>postojanje, razvitak, razmnožavanje, i premještanje živih organizama</a:t>
            </a:r>
            <a:endParaRPr lang="hr-HR" sz="15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15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1500"/>
          </a:p>
          <a:p>
            <a:pPr marL="0" indent="0">
              <a:lnSpc>
                <a:spcPct val="90000"/>
              </a:lnSpc>
              <a:buNone/>
            </a:pPr>
            <a:endParaRPr lang="hr-HR" sz="15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40" y="609600"/>
            <a:ext cx="4213356" cy="2601747"/>
          </a:xfrm>
          <a:prstGeom prst="rect">
            <a:avLst/>
          </a:prstGeom>
        </p:spPr>
      </p:pic>
      <p:pic>
        <p:nvPicPr>
          <p:cNvPr id="4098" name="Picture 2" descr="Stari klimatski zapisi bacaju potpuno drugu sliku na globalno ...">
            <a:extLst>
              <a:ext uri="{FF2B5EF4-FFF2-40B4-BE49-F238E27FC236}">
                <a16:creationId xmlns:a16="http://schemas.microsoft.com/office/drawing/2014/main" id="{83D7C2EA-89A5-4EC1-8542-81EB470D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608" y="3439020"/>
            <a:ext cx="3910621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Određivanje klime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Za odrediti klimu nekog prostora, najprije je potrebno bilježiti podatke o vremenu u razdoblju od 25 do 30 godina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Nakon mjerenja izračunavaju se elementi klime prema kojima će se moći odrediti vrsta klime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52" y="609600"/>
            <a:ext cx="3972132" cy="260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5" y="3439020"/>
            <a:ext cx="3469788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497024"/>
              </p:ext>
            </p:extLst>
          </p:nvPr>
        </p:nvGraphicFramePr>
        <p:xfrm>
          <a:off x="1380663" y="1424541"/>
          <a:ext cx="7190713" cy="4581619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3373246">
                  <a:extLst>
                    <a:ext uri="{9D8B030D-6E8A-4147-A177-3AD203B41FA5}">
                      <a16:colId xmlns:a16="http://schemas.microsoft.com/office/drawing/2014/main" val="4058680405"/>
                    </a:ext>
                  </a:extLst>
                </a:gridCol>
                <a:gridCol w="3817467">
                  <a:extLst>
                    <a:ext uri="{9D8B030D-6E8A-4147-A177-3AD203B41FA5}">
                      <a16:colId xmlns:a16="http://schemas.microsoft.com/office/drawing/2014/main" val="3502688330"/>
                    </a:ext>
                  </a:extLst>
                </a:gridCol>
              </a:tblGrid>
              <a:tr h="413004">
                <a:tc>
                  <a:txBody>
                    <a:bodyPr/>
                    <a:lstStyle/>
                    <a:p>
                      <a:pPr algn="ctr"/>
                      <a:r>
                        <a:rPr lang="hr-HR" sz="1000" b="0" cap="all" spc="150">
                          <a:solidFill>
                            <a:schemeClr val="lt1"/>
                          </a:solidFill>
                        </a:rPr>
                        <a:t>Elementi</a:t>
                      </a:r>
                      <a:r>
                        <a:rPr lang="hr-HR" sz="1000" b="0" cap="all" spc="150" baseline="0">
                          <a:solidFill>
                            <a:schemeClr val="lt1"/>
                          </a:solidFill>
                        </a:rPr>
                        <a:t> klime</a:t>
                      </a:r>
                      <a:endParaRPr lang="hr-HR" sz="1000" b="0" cap="all" spc="15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cap="all" spc="150">
                          <a:solidFill>
                            <a:schemeClr val="lt1"/>
                          </a:solidFill>
                        </a:rPr>
                        <a:t>Klimatski faktori</a:t>
                      </a:r>
                      <a:endParaRPr lang="hr-HR" sz="1000" b="0" cap="all" spc="15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18781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insolacija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zemljopisna širina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137574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temperatura zraka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reljef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32043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tlak</a:t>
                      </a:r>
                      <a:r>
                        <a:rPr lang="hr-HR" sz="800" cap="none" spc="0" baseline="0">
                          <a:solidFill>
                            <a:schemeClr val="tx1"/>
                          </a:solidFill>
                        </a:rPr>
                        <a:t> zraka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raspodjela kopna i mora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817031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smjer i brzina vjetra 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morske struje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93134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vlažnost zraka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nadmorska visina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6989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padaline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rotacija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39239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naoblaka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revolucija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96332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</a:rPr>
                        <a:t>snježni pokrivač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atmosfera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76582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udaljenost od mora</a:t>
                      </a:r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34515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biljni pokrov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4165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algn="ctr"/>
                      <a:endParaRPr lang="hr-HR" sz="8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utjecaj čovjeka</a:t>
                      </a:r>
                    </a:p>
                  </a:txBody>
                  <a:tcPr marL="86510" marR="86510" marT="86510" marB="865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66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4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Isosceles Triangle 15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Isosceles Triangle 16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Klimatske promjene	</a:t>
            </a:r>
          </a:p>
        </p:txBody>
      </p:sp>
      <p:pic>
        <p:nvPicPr>
          <p:cNvPr id="4" name="Picture 4" descr="4 šokantne posljedice klimatskih promjena | missZDRAVA">
            <a:extLst>
              <a:ext uri="{FF2B5EF4-FFF2-40B4-BE49-F238E27FC236}">
                <a16:creationId xmlns:a16="http://schemas.microsoft.com/office/drawing/2014/main" id="{AED48C95-6E1A-4618-8D2B-26C0CFAE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070548"/>
            <a:ext cx="3856774" cy="28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Klimatske promjene su dugotrajne promjene klimatskih faktora, u vremenskom periodu od desetaka milijuna godina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Klimatske promjene se mogu odnositi na određene posebne regije ili se može odnositi na cijelu Zemlju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klimatske promjene utiču razni čimbenici, ali najveći je ljudski utjecaj na klimatske promjene, koji je povezan s današnjim globalnim zatopljenjem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" y="283465"/>
            <a:ext cx="9569918" cy="627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46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imatske promjene imaju snažan utjecaj na zdravlje">
            <a:extLst>
              <a:ext uri="{FF2B5EF4-FFF2-40B4-BE49-F238E27FC236}">
                <a16:creationId xmlns:a16="http://schemas.microsoft.com/office/drawing/2014/main" id="{E4C7D07E-E151-4316-A183-754485B1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4548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Globalno zatopljenje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700"/>
              <a:t>Globalno zatopljenje je postupno zagrijavanje Zemljine površine i najnižih slojeva atmosfere uzrokovano učinkom staklenika, što dovodi do promjene klime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700"/>
              <a:t>Klima se mijenjala i u Zemljinoj prošlosti, no smatra se da sadašnje globalno zagrijavanje nastaje zbog povećanih emisija stakleničkih plinova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700"/>
              <a:t>Posljedice su otapanje ledenjaka i snježnog pokrivača što dovodi do podizanja razine mora i potapanja kopna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17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17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17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93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5" y="1090912"/>
            <a:ext cx="3491765" cy="514744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06" y="1090912"/>
            <a:ext cx="3827096" cy="514744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629509" y="3467818"/>
            <a:ext cx="2242868" cy="638355"/>
            <a:chOff x="4629509" y="3467818"/>
            <a:chExt cx="2242868" cy="638355"/>
          </a:xfrm>
        </p:grpSpPr>
        <p:sp>
          <p:nvSpPr>
            <p:cNvPr id="6" name="Right Arrow 5"/>
            <p:cNvSpPr/>
            <p:nvPr/>
          </p:nvSpPr>
          <p:spPr>
            <a:xfrm>
              <a:off x="4629509" y="3467818"/>
              <a:ext cx="2242868" cy="638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4656" y="3640801"/>
              <a:ext cx="197257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dirty="0"/>
                <a:t>Posljedice zagrijavanja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0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Kako klimatske promjene utječu na naše zdravlje i kako ga sačuvati">
            <a:extLst>
              <a:ext uri="{FF2B5EF4-FFF2-40B4-BE49-F238E27FC236}">
                <a16:creationId xmlns:a16="http://schemas.microsoft.com/office/drawing/2014/main" id="{C787D9A1-4D5A-4605-92BE-0BF95D485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98"/>
          <a:stretch/>
        </p:blipFill>
        <p:spPr bwMode="auto"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T: Klimatske promjene - 2019. bila najtoplija europska godina">
            <a:extLst>
              <a:ext uri="{FF2B5EF4-FFF2-40B4-BE49-F238E27FC236}">
                <a16:creationId xmlns:a16="http://schemas.microsoft.com/office/drawing/2014/main" id="{F575C9DA-C086-45F9-91E3-853D83427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3"/>
          <a:stretch/>
        </p:blipFill>
        <p:spPr bwMode="auto"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4ECB373-FE53-4714-8BA6-043C52FC0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utnik 3">
            <a:extLst>
              <a:ext uri="{FF2B5EF4-FFF2-40B4-BE49-F238E27FC236}">
                <a16:creationId xmlns:a16="http://schemas.microsoft.com/office/drawing/2014/main" id="{1545B1EA-2F26-4BD6-AE0A-8879356253F9}"/>
              </a:ext>
            </a:extLst>
          </p:cNvPr>
          <p:cNvSpPr/>
          <p:nvPr/>
        </p:nvSpPr>
        <p:spPr>
          <a:xfrm>
            <a:off x="5113850" y="3105835"/>
            <a:ext cx="4030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  <a:latin typeface="Open Sans"/>
              </a:rPr>
              <a:t>Klimatske promjene </a:t>
            </a:r>
          </a:p>
          <a:p>
            <a:r>
              <a:rPr lang="hr-HR" b="1" dirty="0">
                <a:solidFill>
                  <a:srgbClr val="000000"/>
                </a:solidFill>
                <a:latin typeface="Open Sans"/>
              </a:rPr>
              <a:t>- 2019. bila je najtoplija europska godina</a:t>
            </a:r>
            <a:endParaRPr lang="hr-HR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153031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494</Words>
  <Application>Microsoft Office PowerPoint</Application>
  <PresentationFormat>Široki zaslon</PresentationFormat>
  <Paragraphs>58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Bahnschrift Light SemiCondensed</vt:lpstr>
      <vt:lpstr>Open Sans</vt:lpstr>
      <vt:lpstr>Trebuchet MS</vt:lpstr>
      <vt:lpstr>Wingdings 3</vt:lpstr>
      <vt:lpstr>Facet</vt:lpstr>
      <vt:lpstr>  Dan akcije za klimu 15.5.      Filip Klišmanić, 8.b</vt:lpstr>
      <vt:lpstr>Klima</vt:lpstr>
      <vt:lpstr>Određivanje klime</vt:lpstr>
      <vt:lpstr>PowerPoint prezentacija</vt:lpstr>
      <vt:lpstr>Klimatske promjene </vt:lpstr>
      <vt:lpstr>PowerPoint prezentacija</vt:lpstr>
      <vt:lpstr>Globalno zatopljenje</vt:lpstr>
      <vt:lpstr>PowerPoint prezentacija</vt:lpstr>
      <vt:lpstr>PowerPoint prezentacija</vt:lpstr>
      <vt:lpstr>PowerPoint prezentacija</vt:lpstr>
      <vt:lpstr>Zanimljivosti</vt:lpstr>
      <vt:lpstr>PowerPoint prezentacija</vt:lpstr>
      <vt:lpstr>KLIMA SE MIJENJA, PROMIJENIMO SE I MI!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Dan akcije za klimu 15.5.      Filip Klišmanić, 8.b</dc:title>
  <dc:creator>ANĐELINA LUKAS</dc:creator>
  <cp:lastModifiedBy>ANĐELINA LUKAS</cp:lastModifiedBy>
  <cp:revision>1</cp:revision>
  <dcterms:created xsi:type="dcterms:W3CDTF">2020-05-14T22:47:35Z</dcterms:created>
  <dcterms:modified xsi:type="dcterms:W3CDTF">2020-05-14T22:50:01Z</dcterms:modified>
</cp:coreProperties>
</file>