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81" r:id="rId6"/>
    <p:sldId id="260" r:id="rId7"/>
    <p:sldId id="262" r:id="rId8"/>
    <p:sldId id="265" r:id="rId9"/>
    <p:sldId id="273" r:id="rId10"/>
    <p:sldId id="264" r:id="rId11"/>
    <p:sldId id="267" r:id="rId12"/>
    <p:sldId id="279" r:id="rId13"/>
    <p:sldId id="282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105CB2-8914-4F2C-BD2B-999B18D97AAA}">
  <a:tblStyle styleId="{04105CB2-8914-4F2C-BD2B-999B18D97A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5540b6adc3_2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5540b6adc3_2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56c698b077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56c698b077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56c92a5e0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56c92a5e0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55df1754d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" name="Google Shape;1468;g55df1754d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56c698b0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56c698b0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56c698b07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56c698b07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5540b6adc3_2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9" name="Google Shape;1459;g5540b6adc3_2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56c698b07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56c698b07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56c698b077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56c698b077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56c698b077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56c698b077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134" cy="5143479"/>
          </a:xfrm>
          <a:custGeom>
            <a:avLst/>
            <a:gdLst/>
            <a:ahLst/>
            <a:cxnLst/>
            <a:rect l="l" t="t" r="r" b="b"/>
            <a:pathLst>
              <a:path w="87861" h="58437" extrusionOk="0">
                <a:moveTo>
                  <a:pt x="1" y="0"/>
                </a:moveTo>
                <a:lnTo>
                  <a:pt x="1" y="58437"/>
                </a:lnTo>
                <a:lnTo>
                  <a:pt x="87861" y="58437"/>
                </a:lnTo>
                <a:lnTo>
                  <a:pt x="87861" y="0"/>
                </a:lnTo>
                <a:close/>
              </a:path>
            </a:pathLst>
          </a:custGeom>
          <a:solidFill>
            <a:srgbClr val="FCF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                                       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3314929"/>
            <a:ext cx="4782959" cy="1571905"/>
          </a:xfrm>
          <a:custGeom>
            <a:avLst/>
            <a:gdLst/>
            <a:ahLst/>
            <a:cxnLst/>
            <a:rect l="l" t="t" r="r" b="b"/>
            <a:pathLst>
              <a:path w="54341" h="17859" extrusionOk="0">
                <a:moveTo>
                  <a:pt x="24115" y="0"/>
                </a:moveTo>
                <a:cubicBezTo>
                  <a:pt x="18959" y="0"/>
                  <a:pt x="14062" y="4580"/>
                  <a:pt x="13158" y="10123"/>
                </a:cubicBezTo>
                <a:cubicBezTo>
                  <a:pt x="11753" y="8363"/>
                  <a:pt x="9599" y="7399"/>
                  <a:pt x="7472" y="7399"/>
                </a:cubicBezTo>
                <a:cubicBezTo>
                  <a:pt x="6572" y="7399"/>
                  <a:pt x="5676" y="7572"/>
                  <a:pt x="4844" y="7931"/>
                </a:cubicBezTo>
                <a:cubicBezTo>
                  <a:pt x="2025" y="9135"/>
                  <a:pt x="1" y="14244"/>
                  <a:pt x="218" y="17570"/>
                </a:cubicBezTo>
                <a:lnTo>
                  <a:pt x="54341" y="17859"/>
                </a:lnTo>
                <a:cubicBezTo>
                  <a:pt x="53931" y="13256"/>
                  <a:pt x="50919" y="9039"/>
                  <a:pt x="46895" y="7521"/>
                </a:cubicBezTo>
                <a:cubicBezTo>
                  <a:pt x="45742" y="7056"/>
                  <a:pt x="44529" y="6834"/>
                  <a:pt x="43314" y="6834"/>
                </a:cubicBezTo>
                <a:cubicBezTo>
                  <a:pt x="40314" y="6834"/>
                  <a:pt x="37303" y="8183"/>
                  <a:pt x="35159" y="10533"/>
                </a:cubicBezTo>
                <a:cubicBezTo>
                  <a:pt x="34460" y="4822"/>
                  <a:pt x="29641" y="99"/>
                  <a:pt x="24315" y="2"/>
                </a:cubicBezTo>
                <a:cubicBezTo>
                  <a:pt x="24249" y="1"/>
                  <a:pt x="24182" y="0"/>
                  <a:pt x="24115" y="0"/>
                </a:cubicBezTo>
                <a:close/>
              </a:path>
            </a:pathLst>
          </a:custGeom>
          <a:solidFill>
            <a:srgbClr val="FFE2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57857" y="4086934"/>
            <a:ext cx="405057" cy="746917"/>
          </a:xfrm>
          <a:custGeom>
            <a:avLst/>
            <a:gdLst/>
            <a:ahLst/>
            <a:cxnLst/>
            <a:rect l="l" t="t" r="r" b="b"/>
            <a:pathLst>
              <a:path w="4602" h="8486" extrusionOk="0">
                <a:moveTo>
                  <a:pt x="2912" y="1"/>
                </a:moveTo>
                <a:cubicBezTo>
                  <a:pt x="2756" y="1"/>
                  <a:pt x="2589" y="17"/>
                  <a:pt x="2410" y="51"/>
                </a:cubicBezTo>
                <a:cubicBezTo>
                  <a:pt x="916" y="461"/>
                  <a:pt x="0" y="2365"/>
                  <a:pt x="97" y="4268"/>
                </a:cubicBezTo>
                <a:cubicBezTo>
                  <a:pt x="314" y="6172"/>
                  <a:pt x="916" y="8196"/>
                  <a:pt x="1904" y="8485"/>
                </a:cubicBezTo>
                <a:lnTo>
                  <a:pt x="3205" y="8485"/>
                </a:lnTo>
                <a:cubicBezTo>
                  <a:pt x="3205" y="8485"/>
                  <a:pt x="2603" y="7786"/>
                  <a:pt x="3013" y="6389"/>
                </a:cubicBezTo>
                <a:cubicBezTo>
                  <a:pt x="3326" y="4967"/>
                  <a:pt x="4314" y="3473"/>
                  <a:pt x="4410" y="2172"/>
                </a:cubicBezTo>
                <a:cubicBezTo>
                  <a:pt x="4602" y="917"/>
                  <a:pt x="4080" y="1"/>
                  <a:pt x="2912" y="1"/>
                </a:cubicBezTo>
                <a:close/>
              </a:path>
            </a:pathLst>
          </a:custGeom>
          <a:solidFill>
            <a:srgbClr val="765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838957" y="981135"/>
            <a:ext cx="1035174" cy="372138"/>
          </a:xfrm>
          <a:custGeom>
            <a:avLst/>
            <a:gdLst/>
            <a:ahLst/>
            <a:cxnLst/>
            <a:rect l="l" t="t" r="r" b="b"/>
            <a:pathLst>
              <a:path w="11761" h="4228" extrusionOk="0">
                <a:moveTo>
                  <a:pt x="8922" y="0"/>
                </a:moveTo>
                <a:cubicBezTo>
                  <a:pt x="8657" y="0"/>
                  <a:pt x="8393" y="63"/>
                  <a:pt x="8145" y="203"/>
                </a:cubicBezTo>
                <a:cubicBezTo>
                  <a:pt x="6844" y="709"/>
                  <a:pt x="6627" y="2709"/>
                  <a:pt x="5326" y="3119"/>
                </a:cubicBezTo>
                <a:cubicBezTo>
                  <a:pt x="5118" y="3218"/>
                  <a:pt x="4899" y="3261"/>
                  <a:pt x="4673" y="3261"/>
                </a:cubicBezTo>
                <a:cubicBezTo>
                  <a:pt x="4242" y="3261"/>
                  <a:pt x="3784" y="3107"/>
                  <a:pt x="3326" y="2902"/>
                </a:cubicBezTo>
                <a:cubicBezTo>
                  <a:pt x="2798" y="2733"/>
                  <a:pt x="2271" y="2398"/>
                  <a:pt x="1679" y="2398"/>
                </a:cubicBezTo>
                <a:cubicBezTo>
                  <a:pt x="1595" y="2398"/>
                  <a:pt x="1509" y="2405"/>
                  <a:pt x="1422" y="2420"/>
                </a:cubicBezTo>
                <a:cubicBezTo>
                  <a:pt x="699" y="2420"/>
                  <a:pt x="0" y="3504"/>
                  <a:pt x="0" y="4227"/>
                </a:cubicBezTo>
                <a:lnTo>
                  <a:pt x="11760" y="4227"/>
                </a:lnTo>
                <a:cubicBezTo>
                  <a:pt x="11543" y="3215"/>
                  <a:pt x="11350" y="1817"/>
                  <a:pt x="10748" y="998"/>
                </a:cubicBezTo>
                <a:cubicBezTo>
                  <a:pt x="10313" y="424"/>
                  <a:pt x="9613" y="0"/>
                  <a:pt x="89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4198635" y="3304367"/>
            <a:ext cx="4816846" cy="1582467"/>
          </a:xfrm>
          <a:custGeom>
            <a:avLst/>
            <a:gdLst/>
            <a:ahLst/>
            <a:cxnLst/>
            <a:rect l="l" t="t" r="r" b="b"/>
            <a:pathLst>
              <a:path w="54726" h="17979" extrusionOk="0">
                <a:moveTo>
                  <a:pt x="30502" y="1"/>
                </a:moveTo>
                <a:cubicBezTo>
                  <a:pt x="30448" y="1"/>
                  <a:pt x="30393" y="1"/>
                  <a:pt x="30339" y="2"/>
                </a:cubicBezTo>
                <a:cubicBezTo>
                  <a:pt x="25014" y="122"/>
                  <a:pt x="20098" y="4942"/>
                  <a:pt x="19375" y="10653"/>
                </a:cubicBezTo>
                <a:cubicBezTo>
                  <a:pt x="17225" y="8211"/>
                  <a:pt x="14155" y="6898"/>
                  <a:pt x="11119" y="6898"/>
                </a:cubicBezTo>
                <a:cubicBezTo>
                  <a:pt x="9901" y="6898"/>
                  <a:pt x="8688" y="7110"/>
                  <a:pt x="7543" y="7545"/>
                </a:cubicBezTo>
                <a:cubicBezTo>
                  <a:pt x="3518" y="9039"/>
                  <a:pt x="506" y="13256"/>
                  <a:pt x="0" y="17979"/>
                </a:cubicBezTo>
                <a:lnTo>
                  <a:pt x="54630" y="17690"/>
                </a:lnTo>
                <a:cubicBezTo>
                  <a:pt x="54726" y="14364"/>
                  <a:pt x="52726" y="9159"/>
                  <a:pt x="49906" y="7954"/>
                </a:cubicBezTo>
                <a:cubicBezTo>
                  <a:pt x="49068" y="7608"/>
                  <a:pt x="48180" y="7443"/>
                  <a:pt x="47295" y="7443"/>
                </a:cubicBezTo>
                <a:cubicBezTo>
                  <a:pt x="45102" y="7443"/>
                  <a:pt x="42925" y="8458"/>
                  <a:pt x="41569" y="10243"/>
                </a:cubicBezTo>
                <a:cubicBezTo>
                  <a:pt x="40686" y="4591"/>
                  <a:pt x="35743" y="1"/>
                  <a:pt x="30502" y="1"/>
                </a:cubicBezTo>
                <a:close/>
              </a:path>
            </a:pathLst>
          </a:custGeom>
          <a:solidFill>
            <a:srgbClr val="FFE2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4833775"/>
            <a:ext cx="9144103" cy="309725"/>
          </a:xfrm>
          <a:custGeom>
            <a:avLst/>
            <a:gdLst/>
            <a:ahLst/>
            <a:cxnLst/>
            <a:rect l="l" t="t" r="r" b="b"/>
            <a:pathLst>
              <a:path w="87355" h="3519" extrusionOk="0">
                <a:moveTo>
                  <a:pt x="1" y="0"/>
                </a:moveTo>
                <a:lnTo>
                  <a:pt x="1" y="3519"/>
                </a:lnTo>
                <a:lnTo>
                  <a:pt x="87355" y="3519"/>
                </a:lnTo>
                <a:lnTo>
                  <a:pt x="87355" y="0"/>
                </a:lnTo>
                <a:close/>
              </a:path>
            </a:pathLst>
          </a:custGeom>
          <a:solidFill>
            <a:srgbClr val="F9CD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328747" y="4086934"/>
            <a:ext cx="634167" cy="747798"/>
            <a:chOff x="328747" y="4086934"/>
            <a:chExt cx="634167" cy="747798"/>
          </a:xfrm>
        </p:grpSpPr>
        <p:sp>
          <p:nvSpPr>
            <p:cNvPr id="17" name="Google Shape;17;p2"/>
            <p:cNvSpPr/>
            <p:nvPr/>
          </p:nvSpPr>
          <p:spPr>
            <a:xfrm>
              <a:off x="557857" y="4086934"/>
              <a:ext cx="405057" cy="746917"/>
            </a:xfrm>
            <a:custGeom>
              <a:avLst/>
              <a:gdLst/>
              <a:ahLst/>
              <a:cxnLst/>
              <a:rect l="l" t="t" r="r" b="b"/>
              <a:pathLst>
                <a:path w="4602" h="8486" extrusionOk="0">
                  <a:moveTo>
                    <a:pt x="2912" y="1"/>
                  </a:moveTo>
                  <a:cubicBezTo>
                    <a:pt x="2756" y="1"/>
                    <a:pt x="2589" y="17"/>
                    <a:pt x="2410" y="51"/>
                  </a:cubicBezTo>
                  <a:cubicBezTo>
                    <a:pt x="916" y="461"/>
                    <a:pt x="0" y="2365"/>
                    <a:pt x="97" y="4268"/>
                  </a:cubicBezTo>
                  <a:cubicBezTo>
                    <a:pt x="314" y="6172"/>
                    <a:pt x="916" y="8196"/>
                    <a:pt x="1904" y="8485"/>
                  </a:cubicBezTo>
                  <a:lnTo>
                    <a:pt x="3205" y="8485"/>
                  </a:lnTo>
                  <a:cubicBezTo>
                    <a:pt x="3205" y="8485"/>
                    <a:pt x="2603" y="7786"/>
                    <a:pt x="3013" y="6389"/>
                  </a:cubicBezTo>
                  <a:cubicBezTo>
                    <a:pt x="3326" y="4967"/>
                    <a:pt x="4314" y="3473"/>
                    <a:pt x="4410" y="2172"/>
                  </a:cubicBezTo>
                  <a:cubicBezTo>
                    <a:pt x="4602" y="917"/>
                    <a:pt x="4080" y="1"/>
                    <a:pt x="2912" y="1"/>
                  </a:cubicBezTo>
                  <a:close/>
                </a:path>
              </a:pathLst>
            </a:custGeom>
            <a:solidFill>
              <a:srgbClr val="765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44731" y="4242896"/>
              <a:ext cx="142236" cy="591830"/>
            </a:xfrm>
            <a:custGeom>
              <a:avLst/>
              <a:gdLst/>
              <a:ahLst/>
              <a:cxnLst/>
              <a:rect l="l" t="t" r="r" b="b"/>
              <a:pathLst>
                <a:path w="1616" h="6724" extrusionOk="0">
                  <a:moveTo>
                    <a:pt x="1615" y="0"/>
                  </a:moveTo>
                  <a:cubicBezTo>
                    <a:pt x="916" y="988"/>
                    <a:pt x="1" y="4699"/>
                    <a:pt x="1422" y="6724"/>
                  </a:cubicBezTo>
                  <a:lnTo>
                    <a:pt x="1519" y="6724"/>
                  </a:lnTo>
                  <a:cubicBezTo>
                    <a:pt x="121" y="4603"/>
                    <a:pt x="1013" y="1085"/>
                    <a:pt x="1615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8747" y="4316484"/>
              <a:ext cx="458219" cy="518247"/>
            </a:xfrm>
            <a:custGeom>
              <a:avLst/>
              <a:gdLst/>
              <a:ahLst/>
              <a:cxnLst/>
              <a:rect l="l" t="t" r="r" b="b"/>
              <a:pathLst>
                <a:path w="5206" h="5888" extrusionOk="0">
                  <a:moveTo>
                    <a:pt x="1834" y="0"/>
                  </a:moveTo>
                  <a:cubicBezTo>
                    <a:pt x="1651" y="0"/>
                    <a:pt x="1443" y="52"/>
                    <a:pt x="1206" y="166"/>
                  </a:cubicBezTo>
                  <a:cubicBezTo>
                    <a:pt x="386" y="552"/>
                    <a:pt x="97" y="1275"/>
                    <a:pt x="97" y="1974"/>
                  </a:cubicBezTo>
                  <a:cubicBezTo>
                    <a:pt x="1" y="2865"/>
                    <a:pt x="386" y="3684"/>
                    <a:pt x="700" y="4070"/>
                  </a:cubicBezTo>
                  <a:cubicBezTo>
                    <a:pt x="1440" y="5282"/>
                    <a:pt x="3058" y="5887"/>
                    <a:pt x="3608" y="5887"/>
                  </a:cubicBezTo>
                  <a:cubicBezTo>
                    <a:pt x="3649" y="5887"/>
                    <a:pt x="3684" y="5884"/>
                    <a:pt x="3712" y="5877"/>
                  </a:cubicBezTo>
                  <a:lnTo>
                    <a:pt x="5206" y="5877"/>
                  </a:lnTo>
                  <a:cubicBezTo>
                    <a:pt x="4724" y="5877"/>
                    <a:pt x="3712" y="5082"/>
                    <a:pt x="3399" y="3781"/>
                  </a:cubicBezTo>
                  <a:cubicBezTo>
                    <a:pt x="3146" y="2537"/>
                    <a:pt x="3114" y="0"/>
                    <a:pt x="1834" y="0"/>
                  </a:cubicBezTo>
                  <a:close/>
                </a:path>
              </a:pathLst>
            </a:custGeom>
            <a:solidFill>
              <a:srgbClr val="4A4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7858" y="4411906"/>
              <a:ext cx="273646" cy="407345"/>
            </a:xfrm>
            <a:custGeom>
              <a:avLst/>
              <a:gdLst/>
              <a:ahLst/>
              <a:cxnLst/>
              <a:rect l="l" t="t" r="r" b="b"/>
              <a:pathLst>
                <a:path w="3109" h="4628" extrusionOk="0">
                  <a:moveTo>
                    <a:pt x="97" y="0"/>
                  </a:moveTo>
                  <a:cubicBezTo>
                    <a:pt x="0" y="796"/>
                    <a:pt x="410" y="3422"/>
                    <a:pt x="3109" y="4627"/>
                  </a:cubicBezTo>
                  <a:lnTo>
                    <a:pt x="3109" y="4507"/>
                  </a:lnTo>
                  <a:cubicBezTo>
                    <a:pt x="506" y="3302"/>
                    <a:pt x="97" y="796"/>
                    <a:pt x="193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 flipH="1">
            <a:off x="2874900" y="2810725"/>
            <a:ext cx="3394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50D20"/>
              </a:buClr>
              <a:buSzPts val="6000"/>
              <a:buFont typeface="Yanone Kaffeesatz"/>
              <a:buNone/>
              <a:defRPr sz="6000">
                <a:solidFill>
                  <a:srgbClr val="450D2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 flipH="1">
            <a:off x="3231150" y="3481225"/>
            <a:ext cx="26817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0D20"/>
              </a:buClr>
              <a:buSzPts val="1200"/>
              <a:buFont typeface="Quicksand Light"/>
              <a:buNone/>
              <a:defRPr>
                <a:solidFill>
                  <a:srgbClr val="450D2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icksand Light"/>
              <a:buNone/>
              <a:defRPr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icksand Light"/>
              <a:buNone/>
              <a:defRPr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icksand Light"/>
              <a:buNone/>
              <a:defRPr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icksand Light"/>
              <a:buNone/>
              <a:defRPr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icksand Light"/>
              <a:buNone/>
              <a:defRPr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icksand Light"/>
              <a:buNone/>
              <a:defRPr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icksand Light"/>
              <a:buNone/>
              <a:defRPr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icksand Light"/>
              <a:buNone/>
              <a:defRPr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>
            <a:off x="708456" y="1354067"/>
            <a:ext cx="1325720" cy="3486483"/>
            <a:chOff x="708456" y="1354067"/>
            <a:chExt cx="1325720" cy="3486483"/>
          </a:xfrm>
        </p:grpSpPr>
        <p:sp>
          <p:nvSpPr>
            <p:cNvPr id="28" name="Google Shape;28;p2"/>
            <p:cNvSpPr/>
            <p:nvPr/>
          </p:nvSpPr>
          <p:spPr>
            <a:xfrm>
              <a:off x="708456" y="1354067"/>
              <a:ext cx="1325720" cy="2326038"/>
            </a:xfrm>
            <a:custGeom>
              <a:avLst/>
              <a:gdLst/>
              <a:ahLst/>
              <a:cxnLst/>
              <a:rect l="l" t="t" r="r" b="b"/>
              <a:pathLst>
                <a:path w="15062" h="26427" extrusionOk="0">
                  <a:moveTo>
                    <a:pt x="8340" y="0"/>
                  </a:moveTo>
                  <a:cubicBezTo>
                    <a:pt x="6951" y="0"/>
                    <a:pt x="5598" y="986"/>
                    <a:pt x="4916" y="2183"/>
                  </a:cubicBezTo>
                  <a:cubicBezTo>
                    <a:pt x="4121" y="3701"/>
                    <a:pt x="4025" y="5509"/>
                    <a:pt x="4217" y="7099"/>
                  </a:cubicBezTo>
                  <a:cubicBezTo>
                    <a:pt x="3832" y="6714"/>
                    <a:pt x="3241" y="6496"/>
                    <a:pt x="2681" y="6496"/>
                  </a:cubicBezTo>
                  <a:cubicBezTo>
                    <a:pt x="2365" y="6496"/>
                    <a:pt x="2060" y="6566"/>
                    <a:pt x="1808" y="6713"/>
                  </a:cubicBezTo>
                  <a:cubicBezTo>
                    <a:pt x="1012" y="7099"/>
                    <a:pt x="410" y="7822"/>
                    <a:pt x="193" y="8714"/>
                  </a:cubicBezTo>
                  <a:cubicBezTo>
                    <a:pt x="0" y="9509"/>
                    <a:pt x="0" y="10424"/>
                    <a:pt x="193" y="11316"/>
                  </a:cubicBezTo>
                  <a:cubicBezTo>
                    <a:pt x="603" y="13244"/>
                    <a:pt x="1494" y="15148"/>
                    <a:pt x="2820" y="16545"/>
                  </a:cubicBezTo>
                  <a:cubicBezTo>
                    <a:pt x="2651" y="16477"/>
                    <a:pt x="2478" y="16446"/>
                    <a:pt x="2304" y="16446"/>
                  </a:cubicBezTo>
                  <a:cubicBezTo>
                    <a:pt x="1431" y="16446"/>
                    <a:pt x="551" y="17236"/>
                    <a:pt x="290" y="18160"/>
                  </a:cubicBezTo>
                  <a:cubicBezTo>
                    <a:pt x="0" y="19268"/>
                    <a:pt x="506" y="20353"/>
                    <a:pt x="1012" y="21365"/>
                  </a:cubicBezTo>
                  <a:cubicBezTo>
                    <a:pt x="1904" y="22883"/>
                    <a:pt x="3109" y="24184"/>
                    <a:pt x="4507" y="25172"/>
                  </a:cubicBezTo>
                  <a:cubicBezTo>
                    <a:pt x="5626" y="25946"/>
                    <a:pt x="6797" y="26427"/>
                    <a:pt x="7977" y="26427"/>
                  </a:cubicBezTo>
                  <a:cubicBezTo>
                    <a:pt x="8193" y="26427"/>
                    <a:pt x="8410" y="26411"/>
                    <a:pt x="8627" y="26377"/>
                  </a:cubicBezTo>
                  <a:cubicBezTo>
                    <a:pt x="9133" y="26377"/>
                    <a:pt x="9736" y="26184"/>
                    <a:pt x="10338" y="25895"/>
                  </a:cubicBezTo>
                  <a:cubicBezTo>
                    <a:pt x="12146" y="25076"/>
                    <a:pt x="13447" y="23365"/>
                    <a:pt x="14146" y="21558"/>
                  </a:cubicBezTo>
                  <a:cubicBezTo>
                    <a:pt x="15061" y="19148"/>
                    <a:pt x="14965" y="16449"/>
                    <a:pt x="14146" y="13943"/>
                  </a:cubicBezTo>
                  <a:cubicBezTo>
                    <a:pt x="13953" y="13123"/>
                    <a:pt x="13664" y="12328"/>
                    <a:pt x="13061" y="11726"/>
                  </a:cubicBezTo>
                  <a:cubicBezTo>
                    <a:pt x="12570" y="11235"/>
                    <a:pt x="11871" y="10872"/>
                    <a:pt x="11199" y="10872"/>
                  </a:cubicBezTo>
                  <a:cubicBezTo>
                    <a:pt x="11046" y="10872"/>
                    <a:pt x="10895" y="10890"/>
                    <a:pt x="10748" y="10931"/>
                  </a:cubicBezTo>
                  <a:cubicBezTo>
                    <a:pt x="11543" y="8810"/>
                    <a:pt x="12338" y="6497"/>
                    <a:pt x="12146" y="4207"/>
                  </a:cubicBezTo>
                  <a:cubicBezTo>
                    <a:pt x="12049" y="3292"/>
                    <a:pt x="11736" y="2400"/>
                    <a:pt x="11254" y="1581"/>
                  </a:cubicBezTo>
                  <a:cubicBezTo>
                    <a:pt x="10748" y="882"/>
                    <a:pt x="9929" y="279"/>
                    <a:pt x="9037" y="87"/>
                  </a:cubicBezTo>
                  <a:cubicBezTo>
                    <a:pt x="8806" y="28"/>
                    <a:pt x="8573" y="0"/>
                    <a:pt x="8340" y="0"/>
                  </a:cubicBezTo>
                  <a:close/>
                </a:path>
              </a:pathLst>
            </a:custGeom>
            <a:solidFill>
              <a:srgbClr val="FFD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941775" y="1738650"/>
              <a:ext cx="836400" cy="3101900"/>
              <a:chOff x="941775" y="1738650"/>
              <a:chExt cx="836400" cy="310190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429125" y="1738650"/>
                <a:ext cx="32925" cy="310190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24076" extrusionOk="0">
                    <a:moveTo>
                      <a:pt x="0" y="0"/>
                    </a:moveTo>
                    <a:cubicBezTo>
                      <a:pt x="0" y="41361"/>
                      <a:pt x="1317" y="82715"/>
                      <a:pt x="1317" y="124076"/>
                    </a:cubicBezTo>
                  </a:path>
                </a:pathLst>
              </a:custGeom>
              <a:noFill/>
              <a:ln w="19050" cap="flat" cmpd="sng">
                <a:solidFill>
                  <a:srgbClr val="450D2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" name="Google Shape;31;p2"/>
              <p:cNvSpPr/>
              <p:nvPr/>
            </p:nvSpPr>
            <p:spPr>
              <a:xfrm>
                <a:off x="941775" y="3082150"/>
                <a:ext cx="513675" cy="223925"/>
              </a:xfrm>
              <a:custGeom>
                <a:avLst/>
                <a:gdLst/>
                <a:ahLst/>
                <a:cxnLst/>
                <a:rect l="l" t="t" r="r" b="b"/>
                <a:pathLst>
                  <a:path w="20547" h="8957" extrusionOk="0">
                    <a:moveTo>
                      <a:pt x="20547" y="8957"/>
                    </a:moveTo>
                    <a:cubicBezTo>
                      <a:pt x="13076" y="8957"/>
                      <a:pt x="5283" y="5283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rgbClr val="450D2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2" name="Google Shape;32;p2"/>
              <p:cNvSpPr/>
              <p:nvPr/>
            </p:nvSpPr>
            <p:spPr>
              <a:xfrm>
                <a:off x="1033975" y="2335175"/>
                <a:ext cx="401725" cy="223925"/>
              </a:xfrm>
              <a:custGeom>
                <a:avLst/>
                <a:gdLst/>
                <a:ahLst/>
                <a:cxnLst/>
                <a:rect l="l" t="t" r="r" b="b"/>
                <a:pathLst>
                  <a:path w="16069" h="8957" extrusionOk="0">
                    <a:moveTo>
                      <a:pt x="16069" y="8957"/>
                    </a:moveTo>
                    <a:cubicBezTo>
                      <a:pt x="9937" y="8957"/>
                      <a:pt x="4336" y="4336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rgbClr val="450D2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" name="Google Shape;33;p2"/>
              <p:cNvSpPr/>
              <p:nvPr/>
            </p:nvSpPr>
            <p:spPr>
              <a:xfrm>
                <a:off x="1448875" y="2763250"/>
                <a:ext cx="329300" cy="289775"/>
              </a:xfrm>
              <a:custGeom>
                <a:avLst/>
                <a:gdLst/>
                <a:ahLst/>
                <a:cxnLst/>
                <a:rect l="l" t="t" r="r" b="b"/>
                <a:pathLst>
                  <a:path w="13172" h="11591" extrusionOk="0">
                    <a:moveTo>
                      <a:pt x="0" y="11591"/>
                    </a:moveTo>
                    <a:cubicBezTo>
                      <a:pt x="5015" y="8582"/>
                      <a:pt x="9926" y="4865"/>
                      <a:pt x="13172" y="0"/>
                    </a:cubicBezTo>
                  </a:path>
                </a:pathLst>
              </a:custGeom>
              <a:noFill/>
              <a:ln w="19050" cap="flat" cmpd="sng">
                <a:solidFill>
                  <a:srgbClr val="450D2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34" name="Google Shape;34;p2"/>
          <p:cNvSpPr/>
          <p:nvPr/>
        </p:nvSpPr>
        <p:spPr>
          <a:xfrm>
            <a:off x="6481262" y="1676319"/>
            <a:ext cx="1679902" cy="366945"/>
          </a:xfrm>
          <a:custGeom>
            <a:avLst/>
            <a:gdLst/>
            <a:ahLst/>
            <a:cxnLst/>
            <a:rect l="l" t="t" r="r" b="b"/>
            <a:pathLst>
              <a:path w="19086" h="4169" extrusionOk="0">
                <a:moveTo>
                  <a:pt x="9990" y="0"/>
                </a:moveTo>
                <a:cubicBezTo>
                  <a:pt x="9378" y="0"/>
                  <a:pt x="8759" y="367"/>
                  <a:pt x="8338" y="867"/>
                </a:cubicBezTo>
                <a:cubicBezTo>
                  <a:pt x="7832" y="1374"/>
                  <a:pt x="7447" y="2072"/>
                  <a:pt x="6941" y="2578"/>
                </a:cubicBezTo>
                <a:cubicBezTo>
                  <a:pt x="6569" y="3020"/>
                  <a:pt x="5991" y="3294"/>
                  <a:pt x="5471" y="3294"/>
                </a:cubicBezTo>
                <a:cubicBezTo>
                  <a:pt x="5282" y="3294"/>
                  <a:pt x="5101" y="3258"/>
                  <a:pt x="4941" y="3181"/>
                </a:cubicBezTo>
                <a:cubicBezTo>
                  <a:pt x="4338" y="2964"/>
                  <a:pt x="4025" y="2362"/>
                  <a:pt x="3615" y="2072"/>
                </a:cubicBezTo>
                <a:cubicBezTo>
                  <a:pt x="3306" y="1891"/>
                  <a:pt x="2979" y="1809"/>
                  <a:pt x="2657" y="1809"/>
                </a:cubicBezTo>
                <a:cubicBezTo>
                  <a:pt x="2251" y="1809"/>
                  <a:pt x="1855" y="1940"/>
                  <a:pt x="1519" y="2169"/>
                </a:cubicBezTo>
                <a:cubicBezTo>
                  <a:pt x="916" y="2458"/>
                  <a:pt x="410" y="3566"/>
                  <a:pt x="1" y="4169"/>
                </a:cubicBezTo>
                <a:lnTo>
                  <a:pt x="19086" y="4169"/>
                </a:lnTo>
                <a:cubicBezTo>
                  <a:pt x="18913" y="3088"/>
                  <a:pt x="17750" y="1929"/>
                  <a:pt x="16643" y="1929"/>
                </a:cubicBezTo>
                <a:cubicBezTo>
                  <a:pt x="16516" y="1929"/>
                  <a:pt x="16390" y="1944"/>
                  <a:pt x="16267" y="1976"/>
                </a:cubicBezTo>
                <a:cubicBezTo>
                  <a:pt x="15326" y="2143"/>
                  <a:pt x="14512" y="2927"/>
                  <a:pt x="13589" y="2927"/>
                </a:cubicBezTo>
                <a:cubicBezTo>
                  <a:pt x="13448" y="2927"/>
                  <a:pt x="13305" y="2909"/>
                  <a:pt x="13158" y="2868"/>
                </a:cubicBezTo>
                <a:cubicBezTo>
                  <a:pt x="11857" y="2458"/>
                  <a:pt x="11664" y="458"/>
                  <a:pt x="10363" y="48"/>
                </a:cubicBezTo>
                <a:cubicBezTo>
                  <a:pt x="10240" y="15"/>
                  <a:pt x="10115" y="0"/>
                  <a:pt x="99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6327627" y="2521997"/>
            <a:ext cx="2559812" cy="2563215"/>
            <a:chOff x="1193750" y="238875"/>
            <a:chExt cx="5228375" cy="5235325"/>
          </a:xfrm>
        </p:grpSpPr>
        <p:sp>
          <p:nvSpPr>
            <p:cNvPr id="36" name="Google Shape;36;p2"/>
            <p:cNvSpPr/>
            <p:nvPr/>
          </p:nvSpPr>
          <p:spPr>
            <a:xfrm>
              <a:off x="1193750" y="5117225"/>
              <a:ext cx="5228375" cy="356975"/>
            </a:xfrm>
            <a:custGeom>
              <a:avLst/>
              <a:gdLst/>
              <a:ahLst/>
              <a:cxnLst/>
              <a:rect l="l" t="t" r="r" b="b"/>
              <a:pathLst>
                <a:path w="209135" h="14279" extrusionOk="0">
                  <a:moveTo>
                    <a:pt x="104568" y="1"/>
                  </a:moveTo>
                  <a:cubicBezTo>
                    <a:pt x="46807" y="1"/>
                    <a:pt x="1" y="3190"/>
                    <a:pt x="1" y="7140"/>
                  </a:cubicBezTo>
                  <a:cubicBezTo>
                    <a:pt x="1" y="11090"/>
                    <a:pt x="46807" y="14279"/>
                    <a:pt x="104568" y="14279"/>
                  </a:cubicBezTo>
                  <a:cubicBezTo>
                    <a:pt x="162309" y="14279"/>
                    <a:pt x="209135" y="11090"/>
                    <a:pt x="209135" y="7140"/>
                  </a:cubicBezTo>
                  <a:cubicBezTo>
                    <a:pt x="209135" y="3190"/>
                    <a:pt x="162309" y="1"/>
                    <a:pt x="104568" y="1"/>
                  </a:cubicBezTo>
                  <a:close/>
                </a:path>
              </a:pathLst>
            </a:custGeom>
            <a:solidFill>
              <a:srgbClr val="E2B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620250" y="332825"/>
              <a:ext cx="731408" cy="847275"/>
            </a:xfrm>
            <a:custGeom>
              <a:avLst/>
              <a:gdLst/>
              <a:ahLst/>
              <a:cxnLst/>
              <a:rect l="l" t="t" r="r" b="b"/>
              <a:pathLst>
                <a:path w="29004" h="33891" extrusionOk="0">
                  <a:moveTo>
                    <a:pt x="11791" y="1"/>
                  </a:moveTo>
                  <a:cubicBezTo>
                    <a:pt x="7467" y="1"/>
                    <a:pt x="3662" y="2014"/>
                    <a:pt x="2451" y="5120"/>
                  </a:cubicBezTo>
                  <a:cubicBezTo>
                    <a:pt x="817" y="9304"/>
                    <a:pt x="252" y="14188"/>
                    <a:pt x="75" y="18917"/>
                  </a:cubicBezTo>
                  <a:cubicBezTo>
                    <a:pt x="0" y="20939"/>
                    <a:pt x="0" y="22942"/>
                    <a:pt x="0" y="24870"/>
                  </a:cubicBezTo>
                  <a:cubicBezTo>
                    <a:pt x="0" y="25062"/>
                    <a:pt x="0" y="25258"/>
                    <a:pt x="19" y="25454"/>
                  </a:cubicBezTo>
                  <a:cubicBezTo>
                    <a:pt x="19" y="26308"/>
                    <a:pt x="56" y="27182"/>
                    <a:pt x="332" y="27999"/>
                  </a:cubicBezTo>
                  <a:cubicBezTo>
                    <a:pt x="1438" y="31094"/>
                    <a:pt x="5855" y="32999"/>
                    <a:pt x="8829" y="33625"/>
                  </a:cubicBezTo>
                  <a:cubicBezTo>
                    <a:pt x="9694" y="33803"/>
                    <a:pt x="10560" y="33890"/>
                    <a:pt x="11416" y="33890"/>
                  </a:cubicBezTo>
                  <a:cubicBezTo>
                    <a:pt x="14370" y="33890"/>
                    <a:pt x="17211" y="32850"/>
                    <a:pt x="19549" y="30917"/>
                  </a:cubicBezTo>
                  <a:cubicBezTo>
                    <a:pt x="21944" y="28932"/>
                    <a:pt x="23480" y="26131"/>
                    <a:pt x="24143" y="23096"/>
                  </a:cubicBezTo>
                  <a:cubicBezTo>
                    <a:pt x="24240" y="23105"/>
                    <a:pt x="24342" y="23109"/>
                    <a:pt x="24447" y="23109"/>
                  </a:cubicBezTo>
                  <a:cubicBezTo>
                    <a:pt x="25082" y="23109"/>
                    <a:pt x="25827" y="22969"/>
                    <a:pt x="26011" y="22905"/>
                  </a:cubicBezTo>
                  <a:cubicBezTo>
                    <a:pt x="26884" y="22573"/>
                    <a:pt x="27683" y="21854"/>
                    <a:pt x="28187" y="21093"/>
                  </a:cubicBezTo>
                  <a:cubicBezTo>
                    <a:pt x="28789" y="20159"/>
                    <a:pt x="29004" y="18973"/>
                    <a:pt x="28672" y="17923"/>
                  </a:cubicBezTo>
                  <a:cubicBezTo>
                    <a:pt x="28304" y="16776"/>
                    <a:pt x="27200" y="15833"/>
                    <a:pt x="25999" y="15833"/>
                  </a:cubicBezTo>
                  <a:cubicBezTo>
                    <a:pt x="25816" y="15833"/>
                    <a:pt x="25631" y="15855"/>
                    <a:pt x="25446" y="15901"/>
                  </a:cubicBezTo>
                  <a:cubicBezTo>
                    <a:pt x="25348" y="15920"/>
                    <a:pt x="25194" y="15976"/>
                    <a:pt x="25035" y="16055"/>
                  </a:cubicBezTo>
                  <a:cubicBezTo>
                    <a:pt x="25231" y="11466"/>
                    <a:pt x="24550" y="6404"/>
                    <a:pt x="21342" y="3626"/>
                  </a:cubicBezTo>
                  <a:cubicBezTo>
                    <a:pt x="18425" y="1087"/>
                    <a:pt x="14968" y="1"/>
                    <a:pt x="11791" y="1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620250" y="803775"/>
              <a:ext cx="96300" cy="153150"/>
            </a:xfrm>
            <a:custGeom>
              <a:avLst/>
              <a:gdLst/>
              <a:ahLst/>
              <a:cxnLst/>
              <a:rect l="l" t="t" r="r" b="b"/>
              <a:pathLst>
                <a:path w="3852" h="6126" extrusionOk="0">
                  <a:moveTo>
                    <a:pt x="798" y="0"/>
                  </a:moveTo>
                  <a:cubicBezTo>
                    <a:pt x="542" y="0"/>
                    <a:pt x="308" y="19"/>
                    <a:pt x="75" y="79"/>
                  </a:cubicBezTo>
                  <a:cubicBezTo>
                    <a:pt x="0" y="2101"/>
                    <a:pt x="0" y="4104"/>
                    <a:pt x="0" y="6032"/>
                  </a:cubicBezTo>
                  <a:cubicBezTo>
                    <a:pt x="252" y="6088"/>
                    <a:pt x="523" y="6126"/>
                    <a:pt x="798" y="6126"/>
                  </a:cubicBezTo>
                  <a:cubicBezTo>
                    <a:pt x="2489" y="6126"/>
                    <a:pt x="3852" y="4748"/>
                    <a:pt x="3852" y="3054"/>
                  </a:cubicBezTo>
                  <a:cubicBezTo>
                    <a:pt x="3852" y="1363"/>
                    <a:pt x="2489" y="0"/>
                    <a:pt x="798" y="0"/>
                  </a:cubicBezTo>
                  <a:close/>
                </a:path>
              </a:pathLst>
            </a:custGeom>
            <a:solidFill>
              <a:srgbClr val="FA8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944625" y="803775"/>
              <a:ext cx="153750" cy="153150"/>
            </a:xfrm>
            <a:custGeom>
              <a:avLst/>
              <a:gdLst/>
              <a:ahLst/>
              <a:cxnLst/>
              <a:rect l="l" t="t" r="r" b="b"/>
              <a:pathLst>
                <a:path w="6150" h="6126" extrusionOk="0">
                  <a:moveTo>
                    <a:pt x="3072" y="0"/>
                  </a:moveTo>
                  <a:cubicBezTo>
                    <a:pt x="1382" y="0"/>
                    <a:pt x="0" y="1363"/>
                    <a:pt x="0" y="3054"/>
                  </a:cubicBezTo>
                  <a:cubicBezTo>
                    <a:pt x="0" y="4748"/>
                    <a:pt x="1382" y="6126"/>
                    <a:pt x="3072" y="6126"/>
                  </a:cubicBezTo>
                  <a:cubicBezTo>
                    <a:pt x="4767" y="6126"/>
                    <a:pt x="6149" y="4748"/>
                    <a:pt x="6149" y="3054"/>
                  </a:cubicBezTo>
                  <a:cubicBezTo>
                    <a:pt x="6149" y="1363"/>
                    <a:pt x="4767" y="0"/>
                    <a:pt x="3072" y="0"/>
                  </a:cubicBezTo>
                  <a:close/>
                </a:path>
              </a:pathLst>
            </a:custGeom>
            <a:solidFill>
              <a:srgbClr val="FA8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712575" y="686100"/>
              <a:ext cx="44375" cy="90950"/>
            </a:xfrm>
            <a:custGeom>
              <a:avLst/>
              <a:gdLst/>
              <a:ahLst/>
              <a:cxnLst/>
              <a:rect l="l" t="t" r="r" b="b"/>
              <a:pathLst>
                <a:path w="1775" h="3638" extrusionOk="0">
                  <a:moveTo>
                    <a:pt x="897" y="1"/>
                  </a:moveTo>
                  <a:cubicBezTo>
                    <a:pt x="411" y="1"/>
                    <a:pt x="0" y="818"/>
                    <a:pt x="0" y="1826"/>
                  </a:cubicBezTo>
                  <a:cubicBezTo>
                    <a:pt x="0" y="2821"/>
                    <a:pt x="411" y="3638"/>
                    <a:pt x="897" y="3638"/>
                  </a:cubicBezTo>
                  <a:cubicBezTo>
                    <a:pt x="1382" y="3638"/>
                    <a:pt x="1774" y="2821"/>
                    <a:pt x="1774" y="1826"/>
                  </a:cubicBezTo>
                  <a:cubicBezTo>
                    <a:pt x="1774" y="818"/>
                    <a:pt x="1382" y="1"/>
                    <a:pt x="897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689225" y="668000"/>
              <a:ext cx="49625" cy="35800"/>
            </a:xfrm>
            <a:custGeom>
              <a:avLst/>
              <a:gdLst/>
              <a:ahLst/>
              <a:cxnLst/>
              <a:rect l="l" t="t" r="r" b="b"/>
              <a:pathLst>
                <a:path w="1985" h="1432" extrusionOk="0">
                  <a:moveTo>
                    <a:pt x="109" y="1"/>
                  </a:moveTo>
                  <a:cubicBezTo>
                    <a:pt x="87" y="1"/>
                    <a:pt x="65" y="8"/>
                    <a:pt x="42" y="24"/>
                  </a:cubicBezTo>
                  <a:cubicBezTo>
                    <a:pt x="0" y="62"/>
                    <a:pt x="0" y="118"/>
                    <a:pt x="24" y="160"/>
                  </a:cubicBezTo>
                  <a:cubicBezTo>
                    <a:pt x="178" y="449"/>
                    <a:pt x="374" y="701"/>
                    <a:pt x="626" y="935"/>
                  </a:cubicBezTo>
                  <a:cubicBezTo>
                    <a:pt x="878" y="1150"/>
                    <a:pt x="1191" y="1327"/>
                    <a:pt x="1541" y="1402"/>
                  </a:cubicBezTo>
                  <a:lnTo>
                    <a:pt x="1560" y="1425"/>
                  </a:lnTo>
                  <a:cubicBezTo>
                    <a:pt x="1582" y="1430"/>
                    <a:pt x="1603" y="1432"/>
                    <a:pt x="1625" y="1432"/>
                  </a:cubicBezTo>
                  <a:cubicBezTo>
                    <a:pt x="1775" y="1432"/>
                    <a:pt x="1915" y="1323"/>
                    <a:pt x="1947" y="1168"/>
                  </a:cubicBezTo>
                  <a:cubicBezTo>
                    <a:pt x="1985" y="995"/>
                    <a:pt x="1891" y="818"/>
                    <a:pt x="1714" y="781"/>
                  </a:cubicBezTo>
                  <a:cubicBezTo>
                    <a:pt x="1677" y="762"/>
                    <a:pt x="1658" y="762"/>
                    <a:pt x="1616" y="762"/>
                  </a:cubicBezTo>
                  <a:cubicBezTo>
                    <a:pt x="1601" y="763"/>
                    <a:pt x="1586" y="763"/>
                    <a:pt x="1571" y="763"/>
                  </a:cubicBezTo>
                  <a:cubicBezTo>
                    <a:pt x="1097" y="763"/>
                    <a:pt x="572" y="478"/>
                    <a:pt x="197" y="43"/>
                  </a:cubicBezTo>
                  <a:cubicBezTo>
                    <a:pt x="174" y="18"/>
                    <a:pt x="143" y="1"/>
                    <a:pt x="109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747575" y="868425"/>
              <a:ext cx="166375" cy="54575"/>
            </a:xfrm>
            <a:custGeom>
              <a:avLst/>
              <a:gdLst/>
              <a:ahLst/>
              <a:cxnLst/>
              <a:rect l="l" t="t" r="r" b="b"/>
              <a:pathLst>
                <a:path w="6655" h="2183" extrusionOk="0">
                  <a:moveTo>
                    <a:pt x="1" y="1"/>
                  </a:moveTo>
                  <a:lnTo>
                    <a:pt x="1" y="1"/>
                  </a:lnTo>
                  <a:cubicBezTo>
                    <a:pt x="314" y="603"/>
                    <a:pt x="781" y="1131"/>
                    <a:pt x="1346" y="1518"/>
                  </a:cubicBezTo>
                  <a:cubicBezTo>
                    <a:pt x="1874" y="1916"/>
                    <a:pt x="2547" y="2182"/>
                    <a:pt x="3258" y="2182"/>
                  </a:cubicBezTo>
                  <a:cubicBezTo>
                    <a:pt x="3282" y="2182"/>
                    <a:pt x="3306" y="2182"/>
                    <a:pt x="3330" y="2181"/>
                  </a:cubicBezTo>
                  <a:cubicBezTo>
                    <a:pt x="4030" y="2162"/>
                    <a:pt x="4749" y="1929"/>
                    <a:pt x="5296" y="1499"/>
                  </a:cubicBezTo>
                  <a:cubicBezTo>
                    <a:pt x="5585" y="1322"/>
                    <a:pt x="5800" y="1051"/>
                    <a:pt x="6052" y="818"/>
                  </a:cubicBezTo>
                  <a:cubicBezTo>
                    <a:pt x="6267" y="566"/>
                    <a:pt x="6463" y="295"/>
                    <a:pt x="6654" y="1"/>
                  </a:cubicBezTo>
                  <a:lnTo>
                    <a:pt x="6654" y="1"/>
                  </a:lnTo>
                  <a:cubicBezTo>
                    <a:pt x="6383" y="215"/>
                    <a:pt x="6131" y="430"/>
                    <a:pt x="5879" y="622"/>
                  </a:cubicBezTo>
                  <a:cubicBezTo>
                    <a:pt x="5604" y="799"/>
                    <a:pt x="5352" y="1014"/>
                    <a:pt x="5062" y="1149"/>
                  </a:cubicBezTo>
                  <a:cubicBezTo>
                    <a:pt x="4516" y="1462"/>
                    <a:pt x="3914" y="1635"/>
                    <a:pt x="3311" y="1654"/>
                  </a:cubicBezTo>
                  <a:cubicBezTo>
                    <a:pt x="2709" y="1654"/>
                    <a:pt x="2125" y="1481"/>
                    <a:pt x="1560" y="1168"/>
                  </a:cubicBezTo>
                  <a:cubicBezTo>
                    <a:pt x="1014" y="855"/>
                    <a:pt x="491" y="468"/>
                    <a:pt x="1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807475" y="949200"/>
              <a:ext cx="46700" cy="7725"/>
            </a:xfrm>
            <a:custGeom>
              <a:avLst/>
              <a:gdLst/>
              <a:ahLst/>
              <a:cxnLst/>
              <a:rect l="l" t="t" r="r" b="b"/>
              <a:pathLst>
                <a:path w="1868" h="309" extrusionOk="0">
                  <a:moveTo>
                    <a:pt x="1868" y="1"/>
                  </a:moveTo>
                  <a:lnTo>
                    <a:pt x="1868" y="1"/>
                  </a:lnTo>
                  <a:cubicBezTo>
                    <a:pt x="1570" y="34"/>
                    <a:pt x="1307" y="101"/>
                    <a:pt x="1030" y="101"/>
                  </a:cubicBezTo>
                  <a:cubicBezTo>
                    <a:pt x="998" y="101"/>
                    <a:pt x="966" y="101"/>
                    <a:pt x="934" y="99"/>
                  </a:cubicBezTo>
                  <a:cubicBezTo>
                    <a:pt x="894" y="101"/>
                    <a:pt x="855" y="102"/>
                    <a:pt x="817" y="102"/>
                  </a:cubicBezTo>
                  <a:cubicBezTo>
                    <a:pt x="547" y="102"/>
                    <a:pt x="290" y="50"/>
                    <a:pt x="0" y="1"/>
                  </a:cubicBezTo>
                  <a:lnTo>
                    <a:pt x="0" y="1"/>
                  </a:lnTo>
                  <a:cubicBezTo>
                    <a:pt x="252" y="215"/>
                    <a:pt x="602" y="290"/>
                    <a:pt x="934" y="309"/>
                  </a:cubicBezTo>
                  <a:cubicBezTo>
                    <a:pt x="1265" y="290"/>
                    <a:pt x="1616" y="215"/>
                    <a:pt x="1868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881350" y="561550"/>
              <a:ext cx="132400" cy="67675"/>
            </a:xfrm>
            <a:custGeom>
              <a:avLst/>
              <a:gdLst/>
              <a:ahLst/>
              <a:cxnLst/>
              <a:rect l="l" t="t" r="r" b="b"/>
              <a:pathLst>
                <a:path w="5296" h="2707" extrusionOk="0">
                  <a:moveTo>
                    <a:pt x="1560" y="1"/>
                  </a:moveTo>
                  <a:cubicBezTo>
                    <a:pt x="1070" y="38"/>
                    <a:pt x="603" y="155"/>
                    <a:pt x="197" y="524"/>
                  </a:cubicBezTo>
                  <a:cubicBezTo>
                    <a:pt x="117" y="566"/>
                    <a:pt x="80" y="640"/>
                    <a:pt x="61" y="739"/>
                  </a:cubicBezTo>
                  <a:cubicBezTo>
                    <a:pt x="1" y="972"/>
                    <a:pt x="136" y="1224"/>
                    <a:pt x="369" y="1285"/>
                  </a:cubicBezTo>
                  <a:lnTo>
                    <a:pt x="486" y="1303"/>
                  </a:lnTo>
                  <a:cubicBezTo>
                    <a:pt x="722" y="1362"/>
                    <a:pt x="948" y="1379"/>
                    <a:pt x="1172" y="1379"/>
                  </a:cubicBezTo>
                  <a:cubicBezTo>
                    <a:pt x="1321" y="1379"/>
                    <a:pt x="1469" y="1372"/>
                    <a:pt x="1616" y="1364"/>
                  </a:cubicBezTo>
                  <a:cubicBezTo>
                    <a:pt x="1668" y="1361"/>
                    <a:pt x="1719" y="1359"/>
                    <a:pt x="1771" y="1359"/>
                  </a:cubicBezTo>
                  <a:cubicBezTo>
                    <a:pt x="2069" y="1359"/>
                    <a:pt x="2365" y="1413"/>
                    <a:pt x="2648" y="1481"/>
                  </a:cubicBezTo>
                  <a:cubicBezTo>
                    <a:pt x="2979" y="1556"/>
                    <a:pt x="3330" y="1672"/>
                    <a:pt x="3619" y="1868"/>
                  </a:cubicBezTo>
                  <a:cubicBezTo>
                    <a:pt x="3932" y="2041"/>
                    <a:pt x="4203" y="2298"/>
                    <a:pt x="4497" y="2569"/>
                  </a:cubicBezTo>
                  <a:lnTo>
                    <a:pt x="4534" y="2587"/>
                  </a:lnTo>
                  <a:cubicBezTo>
                    <a:pt x="4603" y="2667"/>
                    <a:pt x="4705" y="2706"/>
                    <a:pt x="4809" y="2706"/>
                  </a:cubicBezTo>
                  <a:cubicBezTo>
                    <a:pt x="4882" y="2706"/>
                    <a:pt x="4956" y="2687"/>
                    <a:pt x="5020" y="2648"/>
                  </a:cubicBezTo>
                  <a:cubicBezTo>
                    <a:pt x="5235" y="2550"/>
                    <a:pt x="5295" y="2275"/>
                    <a:pt x="5197" y="2083"/>
                  </a:cubicBezTo>
                  <a:cubicBezTo>
                    <a:pt x="4964" y="1672"/>
                    <a:pt x="4688" y="1266"/>
                    <a:pt x="4301" y="953"/>
                  </a:cubicBezTo>
                  <a:cubicBezTo>
                    <a:pt x="3932" y="622"/>
                    <a:pt x="3502" y="370"/>
                    <a:pt x="3017" y="216"/>
                  </a:cubicBezTo>
                  <a:cubicBezTo>
                    <a:pt x="2550" y="57"/>
                    <a:pt x="2046" y="1"/>
                    <a:pt x="1560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647900" y="561550"/>
              <a:ext cx="132400" cy="67675"/>
            </a:xfrm>
            <a:custGeom>
              <a:avLst/>
              <a:gdLst/>
              <a:ahLst/>
              <a:cxnLst/>
              <a:rect l="l" t="t" r="r" b="b"/>
              <a:pathLst>
                <a:path w="5296" h="2707" extrusionOk="0">
                  <a:moveTo>
                    <a:pt x="3736" y="1"/>
                  </a:moveTo>
                  <a:cubicBezTo>
                    <a:pt x="3250" y="1"/>
                    <a:pt x="2746" y="57"/>
                    <a:pt x="2279" y="216"/>
                  </a:cubicBezTo>
                  <a:cubicBezTo>
                    <a:pt x="1793" y="370"/>
                    <a:pt x="1345" y="622"/>
                    <a:pt x="976" y="953"/>
                  </a:cubicBezTo>
                  <a:cubicBezTo>
                    <a:pt x="603" y="1266"/>
                    <a:pt x="332" y="1672"/>
                    <a:pt x="99" y="2083"/>
                  </a:cubicBezTo>
                  <a:cubicBezTo>
                    <a:pt x="1" y="2275"/>
                    <a:pt x="61" y="2550"/>
                    <a:pt x="276" y="2648"/>
                  </a:cubicBezTo>
                  <a:cubicBezTo>
                    <a:pt x="340" y="2687"/>
                    <a:pt x="411" y="2706"/>
                    <a:pt x="481" y="2706"/>
                  </a:cubicBezTo>
                  <a:cubicBezTo>
                    <a:pt x="582" y="2706"/>
                    <a:pt x="682" y="2667"/>
                    <a:pt x="762" y="2587"/>
                  </a:cubicBezTo>
                  <a:lnTo>
                    <a:pt x="799" y="2569"/>
                  </a:lnTo>
                  <a:cubicBezTo>
                    <a:pt x="1093" y="2298"/>
                    <a:pt x="1364" y="2041"/>
                    <a:pt x="1677" y="1868"/>
                  </a:cubicBezTo>
                  <a:cubicBezTo>
                    <a:pt x="1966" y="1672"/>
                    <a:pt x="2298" y="1556"/>
                    <a:pt x="2648" y="1481"/>
                  </a:cubicBezTo>
                  <a:cubicBezTo>
                    <a:pt x="2931" y="1413"/>
                    <a:pt x="3227" y="1359"/>
                    <a:pt x="3525" y="1359"/>
                  </a:cubicBezTo>
                  <a:cubicBezTo>
                    <a:pt x="3577" y="1359"/>
                    <a:pt x="3628" y="1361"/>
                    <a:pt x="3680" y="1364"/>
                  </a:cubicBezTo>
                  <a:cubicBezTo>
                    <a:pt x="3820" y="1372"/>
                    <a:pt x="3966" y="1379"/>
                    <a:pt x="4116" y="1379"/>
                  </a:cubicBezTo>
                  <a:cubicBezTo>
                    <a:pt x="4340" y="1379"/>
                    <a:pt x="4572" y="1362"/>
                    <a:pt x="4805" y="1303"/>
                  </a:cubicBezTo>
                  <a:lnTo>
                    <a:pt x="4903" y="1285"/>
                  </a:lnTo>
                  <a:cubicBezTo>
                    <a:pt x="5155" y="1224"/>
                    <a:pt x="5295" y="972"/>
                    <a:pt x="5235" y="739"/>
                  </a:cubicBezTo>
                  <a:cubicBezTo>
                    <a:pt x="5216" y="640"/>
                    <a:pt x="5179" y="566"/>
                    <a:pt x="5099" y="524"/>
                  </a:cubicBezTo>
                  <a:cubicBezTo>
                    <a:pt x="4688" y="155"/>
                    <a:pt x="4221" y="38"/>
                    <a:pt x="3736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796250" y="662175"/>
              <a:ext cx="68675" cy="157450"/>
            </a:xfrm>
            <a:custGeom>
              <a:avLst/>
              <a:gdLst/>
              <a:ahLst/>
              <a:cxnLst/>
              <a:rect l="l" t="t" r="r" b="b"/>
              <a:pathLst>
                <a:path w="2747" h="6298" extrusionOk="0">
                  <a:moveTo>
                    <a:pt x="1168" y="1"/>
                  </a:moveTo>
                  <a:cubicBezTo>
                    <a:pt x="1014" y="682"/>
                    <a:pt x="897" y="1364"/>
                    <a:pt x="781" y="2046"/>
                  </a:cubicBezTo>
                  <a:cubicBezTo>
                    <a:pt x="645" y="2709"/>
                    <a:pt x="528" y="3386"/>
                    <a:pt x="332" y="4011"/>
                  </a:cubicBezTo>
                  <a:cubicBezTo>
                    <a:pt x="295" y="4165"/>
                    <a:pt x="234" y="4319"/>
                    <a:pt x="178" y="4478"/>
                  </a:cubicBezTo>
                  <a:cubicBezTo>
                    <a:pt x="136" y="4614"/>
                    <a:pt x="20" y="4847"/>
                    <a:pt x="20" y="5062"/>
                  </a:cubicBezTo>
                  <a:cubicBezTo>
                    <a:pt x="1" y="5529"/>
                    <a:pt x="295" y="5954"/>
                    <a:pt x="664" y="6150"/>
                  </a:cubicBezTo>
                  <a:cubicBezTo>
                    <a:pt x="861" y="6254"/>
                    <a:pt x="1080" y="6298"/>
                    <a:pt x="1293" y="6298"/>
                  </a:cubicBezTo>
                  <a:cubicBezTo>
                    <a:pt x="1478" y="6298"/>
                    <a:pt x="1658" y="6265"/>
                    <a:pt x="1812" y="6210"/>
                  </a:cubicBezTo>
                  <a:cubicBezTo>
                    <a:pt x="2163" y="6070"/>
                    <a:pt x="2471" y="5897"/>
                    <a:pt x="2746" y="5664"/>
                  </a:cubicBezTo>
                  <a:lnTo>
                    <a:pt x="2746" y="5664"/>
                  </a:lnTo>
                  <a:cubicBezTo>
                    <a:pt x="2357" y="5805"/>
                    <a:pt x="1934" y="5924"/>
                    <a:pt x="1561" y="5924"/>
                  </a:cubicBezTo>
                  <a:cubicBezTo>
                    <a:pt x="1316" y="5924"/>
                    <a:pt x="1094" y="5873"/>
                    <a:pt x="916" y="5743"/>
                  </a:cubicBezTo>
                  <a:cubicBezTo>
                    <a:pt x="683" y="5566"/>
                    <a:pt x="566" y="5351"/>
                    <a:pt x="603" y="5099"/>
                  </a:cubicBezTo>
                  <a:cubicBezTo>
                    <a:pt x="603" y="4964"/>
                    <a:pt x="645" y="4884"/>
                    <a:pt x="720" y="4693"/>
                  </a:cubicBezTo>
                  <a:cubicBezTo>
                    <a:pt x="799" y="4515"/>
                    <a:pt x="855" y="4361"/>
                    <a:pt x="916" y="4184"/>
                  </a:cubicBezTo>
                  <a:cubicBezTo>
                    <a:pt x="1112" y="3484"/>
                    <a:pt x="1206" y="2802"/>
                    <a:pt x="1248" y="2102"/>
                  </a:cubicBezTo>
                  <a:cubicBezTo>
                    <a:pt x="1285" y="1401"/>
                    <a:pt x="1266" y="701"/>
                    <a:pt x="1168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16950" y="769425"/>
              <a:ext cx="92925" cy="89450"/>
            </a:xfrm>
            <a:custGeom>
              <a:avLst/>
              <a:gdLst/>
              <a:ahLst/>
              <a:cxnLst/>
              <a:rect l="l" t="t" r="r" b="b"/>
              <a:pathLst>
                <a:path w="3717" h="3578" extrusionOk="0">
                  <a:moveTo>
                    <a:pt x="2461" y="0"/>
                  </a:moveTo>
                  <a:cubicBezTo>
                    <a:pt x="2248" y="0"/>
                    <a:pt x="2036" y="42"/>
                    <a:pt x="1849" y="109"/>
                  </a:cubicBezTo>
                  <a:cubicBezTo>
                    <a:pt x="1401" y="263"/>
                    <a:pt x="1051" y="576"/>
                    <a:pt x="761" y="926"/>
                  </a:cubicBezTo>
                  <a:cubicBezTo>
                    <a:pt x="467" y="1257"/>
                    <a:pt x="233" y="1645"/>
                    <a:pt x="61" y="2074"/>
                  </a:cubicBezTo>
                  <a:cubicBezTo>
                    <a:pt x="0" y="2228"/>
                    <a:pt x="79" y="2406"/>
                    <a:pt x="233" y="2462"/>
                  </a:cubicBezTo>
                  <a:cubicBezTo>
                    <a:pt x="272" y="2482"/>
                    <a:pt x="313" y="2491"/>
                    <a:pt x="354" y="2491"/>
                  </a:cubicBezTo>
                  <a:cubicBezTo>
                    <a:pt x="434" y="2491"/>
                    <a:pt x="512" y="2456"/>
                    <a:pt x="565" y="2406"/>
                  </a:cubicBezTo>
                  <a:lnTo>
                    <a:pt x="584" y="2387"/>
                  </a:lnTo>
                  <a:cubicBezTo>
                    <a:pt x="878" y="2074"/>
                    <a:pt x="1247" y="1762"/>
                    <a:pt x="1597" y="1664"/>
                  </a:cubicBezTo>
                  <a:cubicBezTo>
                    <a:pt x="1664" y="1642"/>
                    <a:pt x="1726" y="1631"/>
                    <a:pt x="1784" y="1631"/>
                  </a:cubicBezTo>
                  <a:cubicBezTo>
                    <a:pt x="1875" y="1631"/>
                    <a:pt x="1955" y="1657"/>
                    <a:pt x="2026" y="1706"/>
                  </a:cubicBezTo>
                  <a:cubicBezTo>
                    <a:pt x="2143" y="1804"/>
                    <a:pt x="2236" y="1976"/>
                    <a:pt x="2335" y="2172"/>
                  </a:cubicBezTo>
                  <a:cubicBezTo>
                    <a:pt x="2493" y="2579"/>
                    <a:pt x="2568" y="3046"/>
                    <a:pt x="2236" y="3223"/>
                  </a:cubicBezTo>
                  <a:cubicBezTo>
                    <a:pt x="2049" y="3338"/>
                    <a:pt x="1812" y="3374"/>
                    <a:pt x="1560" y="3374"/>
                  </a:cubicBezTo>
                  <a:cubicBezTo>
                    <a:pt x="1342" y="3374"/>
                    <a:pt x="1113" y="3347"/>
                    <a:pt x="896" y="3321"/>
                  </a:cubicBezTo>
                  <a:lnTo>
                    <a:pt x="896" y="3321"/>
                  </a:lnTo>
                  <a:cubicBezTo>
                    <a:pt x="1216" y="3458"/>
                    <a:pt x="1545" y="3577"/>
                    <a:pt x="1913" y="3577"/>
                  </a:cubicBezTo>
                  <a:cubicBezTo>
                    <a:pt x="2060" y="3577"/>
                    <a:pt x="2214" y="3558"/>
                    <a:pt x="2377" y="3512"/>
                  </a:cubicBezTo>
                  <a:cubicBezTo>
                    <a:pt x="2647" y="3414"/>
                    <a:pt x="2881" y="3106"/>
                    <a:pt x="2899" y="2812"/>
                  </a:cubicBezTo>
                  <a:cubicBezTo>
                    <a:pt x="2918" y="2541"/>
                    <a:pt x="2881" y="2270"/>
                    <a:pt x="2801" y="2014"/>
                  </a:cubicBezTo>
                  <a:cubicBezTo>
                    <a:pt x="2727" y="1762"/>
                    <a:pt x="2629" y="1491"/>
                    <a:pt x="2377" y="1276"/>
                  </a:cubicBezTo>
                  <a:cubicBezTo>
                    <a:pt x="2197" y="1112"/>
                    <a:pt x="1953" y="1045"/>
                    <a:pt x="1723" y="1045"/>
                  </a:cubicBezTo>
                  <a:cubicBezTo>
                    <a:pt x="1625" y="1045"/>
                    <a:pt x="1529" y="1058"/>
                    <a:pt x="1443" y="1080"/>
                  </a:cubicBezTo>
                  <a:cubicBezTo>
                    <a:pt x="1402" y="1093"/>
                    <a:pt x="1361" y="1107"/>
                    <a:pt x="1322" y="1121"/>
                  </a:cubicBezTo>
                  <a:lnTo>
                    <a:pt x="1322" y="1121"/>
                  </a:lnTo>
                  <a:cubicBezTo>
                    <a:pt x="1529" y="880"/>
                    <a:pt x="1770" y="676"/>
                    <a:pt x="2045" y="538"/>
                  </a:cubicBezTo>
                  <a:cubicBezTo>
                    <a:pt x="2229" y="443"/>
                    <a:pt x="2443" y="379"/>
                    <a:pt x="2651" y="379"/>
                  </a:cubicBezTo>
                  <a:cubicBezTo>
                    <a:pt x="2792" y="379"/>
                    <a:pt x="2929" y="408"/>
                    <a:pt x="3054" y="478"/>
                  </a:cubicBezTo>
                  <a:cubicBezTo>
                    <a:pt x="3385" y="655"/>
                    <a:pt x="3581" y="1043"/>
                    <a:pt x="3698" y="1453"/>
                  </a:cubicBezTo>
                  <a:cubicBezTo>
                    <a:pt x="3717" y="1024"/>
                    <a:pt x="3600" y="576"/>
                    <a:pt x="3231" y="244"/>
                  </a:cubicBezTo>
                  <a:cubicBezTo>
                    <a:pt x="3012" y="70"/>
                    <a:pt x="2737" y="0"/>
                    <a:pt x="2461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39250" y="696250"/>
              <a:ext cx="36550" cy="45250"/>
            </a:xfrm>
            <a:custGeom>
              <a:avLst/>
              <a:gdLst/>
              <a:ahLst/>
              <a:cxnLst/>
              <a:rect l="l" t="t" r="r" b="b"/>
              <a:pathLst>
                <a:path w="1462" h="1810" extrusionOk="0">
                  <a:moveTo>
                    <a:pt x="1364" y="1"/>
                  </a:moveTo>
                  <a:cubicBezTo>
                    <a:pt x="1322" y="1"/>
                    <a:pt x="1284" y="20"/>
                    <a:pt x="1266" y="62"/>
                  </a:cubicBezTo>
                  <a:lnTo>
                    <a:pt x="1266" y="80"/>
                  </a:lnTo>
                  <a:cubicBezTo>
                    <a:pt x="1070" y="603"/>
                    <a:pt x="701" y="1051"/>
                    <a:pt x="253" y="1205"/>
                  </a:cubicBezTo>
                  <a:cubicBezTo>
                    <a:pt x="98" y="1266"/>
                    <a:pt x="0" y="1439"/>
                    <a:pt x="61" y="1616"/>
                  </a:cubicBezTo>
                  <a:cubicBezTo>
                    <a:pt x="104" y="1735"/>
                    <a:pt x="220" y="1810"/>
                    <a:pt x="349" y="1810"/>
                  </a:cubicBezTo>
                  <a:cubicBezTo>
                    <a:pt x="388" y="1810"/>
                    <a:pt x="428" y="1803"/>
                    <a:pt x="467" y="1789"/>
                  </a:cubicBezTo>
                  <a:cubicBezTo>
                    <a:pt x="486" y="1789"/>
                    <a:pt x="505" y="1770"/>
                    <a:pt x="528" y="1770"/>
                  </a:cubicBezTo>
                  <a:lnTo>
                    <a:pt x="547" y="1752"/>
                  </a:lnTo>
                  <a:cubicBezTo>
                    <a:pt x="836" y="1556"/>
                    <a:pt x="1051" y="1285"/>
                    <a:pt x="1186" y="1014"/>
                  </a:cubicBezTo>
                  <a:cubicBezTo>
                    <a:pt x="1345" y="720"/>
                    <a:pt x="1420" y="430"/>
                    <a:pt x="1462" y="118"/>
                  </a:cubicBezTo>
                  <a:cubicBezTo>
                    <a:pt x="1462" y="62"/>
                    <a:pt x="1420" y="1"/>
                    <a:pt x="1364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77500" y="726200"/>
              <a:ext cx="81725" cy="20150"/>
            </a:xfrm>
            <a:custGeom>
              <a:avLst/>
              <a:gdLst/>
              <a:ahLst/>
              <a:cxnLst/>
              <a:rect l="l" t="t" r="r" b="b"/>
              <a:pathLst>
                <a:path w="3269" h="806" extrusionOk="0">
                  <a:moveTo>
                    <a:pt x="3127" y="1"/>
                  </a:moveTo>
                  <a:cubicBezTo>
                    <a:pt x="3110" y="1"/>
                    <a:pt x="3092" y="3"/>
                    <a:pt x="3073" y="7"/>
                  </a:cubicBezTo>
                  <a:lnTo>
                    <a:pt x="3073" y="31"/>
                  </a:lnTo>
                  <a:cubicBezTo>
                    <a:pt x="2956" y="68"/>
                    <a:pt x="2839" y="106"/>
                    <a:pt x="2723" y="148"/>
                  </a:cubicBezTo>
                  <a:cubicBezTo>
                    <a:pt x="2606" y="185"/>
                    <a:pt x="2489" y="222"/>
                    <a:pt x="2372" y="264"/>
                  </a:cubicBezTo>
                  <a:cubicBezTo>
                    <a:pt x="2139" y="302"/>
                    <a:pt x="1905" y="339"/>
                    <a:pt x="1672" y="339"/>
                  </a:cubicBezTo>
                  <a:lnTo>
                    <a:pt x="1481" y="339"/>
                  </a:lnTo>
                  <a:cubicBezTo>
                    <a:pt x="1420" y="320"/>
                    <a:pt x="1364" y="320"/>
                    <a:pt x="1303" y="320"/>
                  </a:cubicBezTo>
                  <a:lnTo>
                    <a:pt x="1130" y="302"/>
                  </a:lnTo>
                  <a:lnTo>
                    <a:pt x="953" y="264"/>
                  </a:lnTo>
                  <a:cubicBezTo>
                    <a:pt x="897" y="264"/>
                    <a:pt x="836" y="241"/>
                    <a:pt x="780" y="222"/>
                  </a:cubicBezTo>
                  <a:lnTo>
                    <a:pt x="603" y="185"/>
                  </a:lnTo>
                  <a:cubicBezTo>
                    <a:pt x="486" y="148"/>
                    <a:pt x="369" y="106"/>
                    <a:pt x="234" y="68"/>
                  </a:cubicBezTo>
                  <a:lnTo>
                    <a:pt x="215" y="68"/>
                  </a:lnTo>
                  <a:cubicBezTo>
                    <a:pt x="200" y="64"/>
                    <a:pt x="185" y="61"/>
                    <a:pt x="171" y="61"/>
                  </a:cubicBezTo>
                  <a:cubicBezTo>
                    <a:pt x="127" y="61"/>
                    <a:pt x="88" y="82"/>
                    <a:pt x="57" y="124"/>
                  </a:cubicBezTo>
                  <a:cubicBezTo>
                    <a:pt x="1" y="204"/>
                    <a:pt x="19" y="302"/>
                    <a:pt x="99" y="339"/>
                  </a:cubicBezTo>
                  <a:cubicBezTo>
                    <a:pt x="215" y="418"/>
                    <a:pt x="332" y="498"/>
                    <a:pt x="449" y="554"/>
                  </a:cubicBezTo>
                  <a:cubicBezTo>
                    <a:pt x="584" y="614"/>
                    <a:pt x="701" y="670"/>
                    <a:pt x="855" y="689"/>
                  </a:cubicBezTo>
                  <a:cubicBezTo>
                    <a:pt x="1107" y="787"/>
                    <a:pt x="1401" y="806"/>
                    <a:pt x="1672" y="806"/>
                  </a:cubicBezTo>
                  <a:cubicBezTo>
                    <a:pt x="1966" y="787"/>
                    <a:pt x="2237" y="731"/>
                    <a:pt x="2489" y="633"/>
                  </a:cubicBezTo>
                  <a:cubicBezTo>
                    <a:pt x="2765" y="535"/>
                    <a:pt x="2998" y="400"/>
                    <a:pt x="3208" y="204"/>
                  </a:cubicBezTo>
                  <a:cubicBezTo>
                    <a:pt x="3250" y="166"/>
                    <a:pt x="3269" y="124"/>
                    <a:pt x="3231" y="68"/>
                  </a:cubicBezTo>
                  <a:cubicBezTo>
                    <a:pt x="3214" y="22"/>
                    <a:pt x="3178" y="1"/>
                    <a:pt x="3127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402300" y="238875"/>
              <a:ext cx="1210125" cy="1317575"/>
            </a:xfrm>
            <a:custGeom>
              <a:avLst/>
              <a:gdLst/>
              <a:ahLst/>
              <a:cxnLst/>
              <a:rect l="l" t="t" r="r" b="b"/>
              <a:pathLst>
                <a:path w="48405" h="52703" extrusionOk="0">
                  <a:moveTo>
                    <a:pt x="23934" y="0"/>
                  </a:moveTo>
                  <a:cubicBezTo>
                    <a:pt x="21270" y="0"/>
                    <a:pt x="18979" y="953"/>
                    <a:pt x="18504" y="2734"/>
                  </a:cubicBezTo>
                  <a:cubicBezTo>
                    <a:pt x="18504" y="2734"/>
                    <a:pt x="16203" y="387"/>
                    <a:pt x="13596" y="387"/>
                  </a:cubicBezTo>
                  <a:cubicBezTo>
                    <a:pt x="12057" y="387"/>
                    <a:pt x="10411" y="1204"/>
                    <a:pt x="9068" y="3803"/>
                  </a:cubicBezTo>
                  <a:cubicBezTo>
                    <a:pt x="5450" y="10825"/>
                    <a:pt x="6906" y="8491"/>
                    <a:pt x="3521" y="11409"/>
                  </a:cubicBezTo>
                  <a:cubicBezTo>
                    <a:pt x="136" y="14327"/>
                    <a:pt x="1439" y="18940"/>
                    <a:pt x="3097" y="21527"/>
                  </a:cubicBezTo>
                  <a:cubicBezTo>
                    <a:pt x="4749" y="24113"/>
                    <a:pt x="5665" y="28045"/>
                    <a:pt x="2821" y="30202"/>
                  </a:cubicBezTo>
                  <a:cubicBezTo>
                    <a:pt x="1" y="32364"/>
                    <a:pt x="1014" y="37654"/>
                    <a:pt x="3251" y="41272"/>
                  </a:cubicBezTo>
                  <a:cubicBezTo>
                    <a:pt x="5487" y="44909"/>
                    <a:pt x="7415" y="51133"/>
                    <a:pt x="7415" y="51133"/>
                  </a:cubicBezTo>
                  <a:cubicBezTo>
                    <a:pt x="7415" y="51133"/>
                    <a:pt x="15292" y="47557"/>
                    <a:pt x="16053" y="46445"/>
                  </a:cubicBezTo>
                  <a:cubicBezTo>
                    <a:pt x="16053" y="46445"/>
                    <a:pt x="17687" y="40787"/>
                    <a:pt x="17412" y="37341"/>
                  </a:cubicBezTo>
                  <a:cubicBezTo>
                    <a:pt x="17412" y="37341"/>
                    <a:pt x="11538" y="36192"/>
                    <a:pt x="9418" y="32536"/>
                  </a:cubicBezTo>
                  <a:cubicBezTo>
                    <a:pt x="9418" y="32536"/>
                    <a:pt x="8424" y="30884"/>
                    <a:pt x="8909" y="24015"/>
                  </a:cubicBezTo>
                  <a:cubicBezTo>
                    <a:pt x="9400" y="17147"/>
                    <a:pt x="9689" y="13842"/>
                    <a:pt x="10193" y="12030"/>
                  </a:cubicBezTo>
                  <a:cubicBezTo>
                    <a:pt x="10193" y="12030"/>
                    <a:pt x="10156" y="11526"/>
                    <a:pt x="12570" y="10886"/>
                  </a:cubicBezTo>
                  <a:cubicBezTo>
                    <a:pt x="14979" y="10223"/>
                    <a:pt x="16987" y="7637"/>
                    <a:pt x="16987" y="7637"/>
                  </a:cubicBezTo>
                  <a:lnTo>
                    <a:pt x="16987" y="7637"/>
                  </a:lnTo>
                  <a:cubicBezTo>
                    <a:pt x="16987" y="7637"/>
                    <a:pt x="15954" y="10030"/>
                    <a:pt x="19019" y="10030"/>
                  </a:cubicBezTo>
                  <a:cubicBezTo>
                    <a:pt x="19079" y="10030"/>
                    <a:pt x="19141" y="10029"/>
                    <a:pt x="19205" y="10027"/>
                  </a:cubicBezTo>
                  <a:cubicBezTo>
                    <a:pt x="20135" y="9999"/>
                    <a:pt x="21063" y="9938"/>
                    <a:pt x="21931" y="9938"/>
                  </a:cubicBezTo>
                  <a:cubicBezTo>
                    <a:pt x="24112" y="9938"/>
                    <a:pt x="25921" y="10322"/>
                    <a:pt x="26479" y="12576"/>
                  </a:cubicBezTo>
                  <a:cubicBezTo>
                    <a:pt x="27259" y="15728"/>
                    <a:pt x="28813" y="17712"/>
                    <a:pt x="31129" y="18627"/>
                  </a:cubicBezTo>
                  <a:cubicBezTo>
                    <a:pt x="33445" y="19543"/>
                    <a:pt x="33716" y="19991"/>
                    <a:pt x="33716" y="19991"/>
                  </a:cubicBezTo>
                  <a:cubicBezTo>
                    <a:pt x="33716" y="19991"/>
                    <a:pt x="34283" y="19747"/>
                    <a:pt x="34985" y="19747"/>
                  </a:cubicBezTo>
                  <a:cubicBezTo>
                    <a:pt x="35977" y="19747"/>
                    <a:pt x="37240" y="20235"/>
                    <a:pt x="37549" y="22596"/>
                  </a:cubicBezTo>
                  <a:cubicBezTo>
                    <a:pt x="37549" y="22596"/>
                    <a:pt x="37488" y="26719"/>
                    <a:pt x="32936" y="26854"/>
                  </a:cubicBezTo>
                  <a:cubicBezTo>
                    <a:pt x="32936" y="26854"/>
                    <a:pt x="31965" y="29329"/>
                    <a:pt x="29243" y="30902"/>
                  </a:cubicBezTo>
                  <a:cubicBezTo>
                    <a:pt x="26516" y="32457"/>
                    <a:pt x="27978" y="36351"/>
                    <a:pt x="28968" y="38606"/>
                  </a:cubicBezTo>
                  <a:cubicBezTo>
                    <a:pt x="29981" y="40861"/>
                    <a:pt x="28519" y="42846"/>
                    <a:pt x="26768" y="44811"/>
                  </a:cubicBezTo>
                  <a:cubicBezTo>
                    <a:pt x="25993" y="45670"/>
                    <a:pt x="26129" y="47146"/>
                    <a:pt x="26498" y="48490"/>
                  </a:cubicBezTo>
                  <a:cubicBezTo>
                    <a:pt x="27237" y="51132"/>
                    <a:pt x="29588" y="52702"/>
                    <a:pt x="31989" y="52702"/>
                  </a:cubicBezTo>
                  <a:cubicBezTo>
                    <a:pt x="33318" y="52702"/>
                    <a:pt x="34662" y="52221"/>
                    <a:pt x="35756" y="51175"/>
                  </a:cubicBezTo>
                  <a:cubicBezTo>
                    <a:pt x="35798" y="51133"/>
                    <a:pt x="35836" y="51096"/>
                    <a:pt x="35873" y="51058"/>
                  </a:cubicBezTo>
                  <a:cubicBezTo>
                    <a:pt x="39017" y="47900"/>
                    <a:pt x="40623" y="47571"/>
                    <a:pt x="41154" y="47571"/>
                  </a:cubicBezTo>
                  <a:cubicBezTo>
                    <a:pt x="41294" y="47571"/>
                    <a:pt x="41359" y="47594"/>
                    <a:pt x="41359" y="47594"/>
                  </a:cubicBezTo>
                  <a:cubicBezTo>
                    <a:pt x="41359" y="47594"/>
                    <a:pt x="41616" y="46254"/>
                    <a:pt x="42218" y="43896"/>
                  </a:cubicBezTo>
                  <a:cubicBezTo>
                    <a:pt x="42820" y="41562"/>
                    <a:pt x="48405" y="40707"/>
                    <a:pt x="45468" y="33391"/>
                  </a:cubicBezTo>
                  <a:cubicBezTo>
                    <a:pt x="42508" y="26060"/>
                    <a:pt x="37839" y="26060"/>
                    <a:pt x="40407" y="21527"/>
                  </a:cubicBezTo>
                  <a:cubicBezTo>
                    <a:pt x="42993" y="16975"/>
                    <a:pt x="44259" y="13473"/>
                    <a:pt x="37274" y="9523"/>
                  </a:cubicBezTo>
                  <a:cubicBezTo>
                    <a:pt x="30270" y="5573"/>
                    <a:pt x="33581" y="3588"/>
                    <a:pt x="29378" y="1333"/>
                  </a:cubicBezTo>
                  <a:cubicBezTo>
                    <a:pt x="27688" y="432"/>
                    <a:pt x="25727" y="0"/>
                    <a:pt x="23934" y="0"/>
                  </a:cubicBezTo>
                  <a:close/>
                </a:path>
              </a:pathLst>
            </a:custGeom>
            <a:solidFill>
              <a:srgbClr val="F13D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841125" y="2814825"/>
              <a:ext cx="2442025" cy="2241625"/>
            </a:xfrm>
            <a:custGeom>
              <a:avLst/>
              <a:gdLst/>
              <a:ahLst/>
              <a:cxnLst/>
              <a:rect l="l" t="t" r="r" b="b"/>
              <a:pathLst>
                <a:path w="97681" h="89665" extrusionOk="0">
                  <a:moveTo>
                    <a:pt x="86512" y="0"/>
                  </a:moveTo>
                  <a:lnTo>
                    <a:pt x="22939" y="10721"/>
                  </a:lnTo>
                  <a:lnTo>
                    <a:pt x="9455" y="12994"/>
                  </a:lnTo>
                  <a:cubicBezTo>
                    <a:pt x="4454" y="13835"/>
                    <a:pt x="780" y="18130"/>
                    <a:pt x="719" y="23210"/>
                  </a:cubicBezTo>
                  <a:lnTo>
                    <a:pt x="621" y="33267"/>
                  </a:lnTo>
                  <a:lnTo>
                    <a:pt x="0" y="89449"/>
                  </a:lnTo>
                  <a:lnTo>
                    <a:pt x="13386" y="89664"/>
                  </a:lnTo>
                  <a:cubicBezTo>
                    <a:pt x="13386" y="89664"/>
                    <a:pt x="17079" y="61067"/>
                    <a:pt x="20488" y="32063"/>
                  </a:cubicBezTo>
                  <a:cubicBezTo>
                    <a:pt x="41381" y="30760"/>
                    <a:pt x="61183" y="29299"/>
                    <a:pt x="69237" y="28113"/>
                  </a:cubicBezTo>
                  <a:cubicBezTo>
                    <a:pt x="89393" y="25134"/>
                    <a:pt x="97680" y="12275"/>
                    <a:pt x="97680" y="12275"/>
                  </a:cubicBezTo>
                  <a:lnTo>
                    <a:pt x="86512" y="0"/>
                  </a:ln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26450" y="2730200"/>
              <a:ext cx="1672125" cy="899275"/>
            </a:xfrm>
            <a:custGeom>
              <a:avLst/>
              <a:gdLst/>
              <a:ahLst/>
              <a:cxnLst/>
              <a:rect l="l" t="t" r="r" b="b"/>
              <a:pathLst>
                <a:path w="66885" h="35971" extrusionOk="0">
                  <a:moveTo>
                    <a:pt x="66884" y="0"/>
                  </a:moveTo>
                  <a:lnTo>
                    <a:pt x="45603" y="4669"/>
                  </a:lnTo>
                  <a:lnTo>
                    <a:pt x="44221" y="4982"/>
                  </a:lnTo>
                  <a:lnTo>
                    <a:pt x="1" y="14689"/>
                  </a:lnTo>
                  <a:lnTo>
                    <a:pt x="4786" y="35971"/>
                  </a:lnTo>
                  <a:cubicBezTo>
                    <a:pt x="43170" y="35368"/>
                    <a:pt x="59008" y="30779"/>
                    <a:pt x="64456" y="28561"/>
                  </a:cubicBezTo>
                  <a:cubicBezTo>
                    <a:pt x="66207" y="27860"/>
                    <a:pt x="66884" y="27375"/>
                    <a:pt x="66884" y="27375"/>
                  </a:cubicBezTo>
                  <a:lnTo>
                    <a:pt x="66884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688750" y="3202475"/>
              <a:ext cx="249125" cy="314250"/>
            </a:xfrm>
            <a:custGeom>
              <a:avLst/>
              <a:gdLst/>
              <a:ahLst/>
              <a:cxnLst/>
              <a:rect l="l" t="t" r="r" b="b"/>
              <a:pathLst>
                <a:path w="9965" h="12570" extrusionOk="0">
                  <a:moveTo>
                    <a:pt x="8447" y="0"/>
                  </a:moveTo>
                  <a:lnTo>
                    <a:pt x="1" y="12569"/>
                  </a:lnTo>
                  <a:cubicBezTo>
                    <a:pt x="1" y="12569"/>
                    <a:pt x="7513" y="10856"/>
                    <a:pt x="9964" y="9670"/>
                  </a:cubicBezTo>
                  <a:cubicBezTo>
                    <a:pt x="9964" y="9670"/>
                    <a:pt x="8872" y="4202"/>
                    <a:pt x="8447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244275" y="3097425"/>
              <a:ext cx="198000" cy="513600"/>
            </a:xfrm>
            <a:custGeom>
              <a:avLst/>
              <a:gdLst/>
              <a:ahLst/>
              <a:cxnLst/>
              <a:rect l="l" t="t" r="r" b="b"/>
              <a:pathLst>
                <a:path w="7920" h="20544" extrusionOk="0">
                  <a:moveTo>
                    <a:pt x="3288" y="0"/>
                  </a:moveTo>
                  <a:lnTo>
                    <a:pt x="1" y="565"/>
                  </a:lnTo>
                  <a:lnTo>
                    <a:pt x="7919" y="20544"/>
                  </a:lnTo>
                  <a:lnTo>
                    <a:pt x="3288" y="0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371750" y="4934825"/>
              <a:ext cx="818625" cy="356100"/>
            </a:xfrm>
            <a:custGeom>
              <a:avLst/>
              <a:gdLst/>
              <a:ahLst/>
              <a:cxnLst/>
              <a:rect l="l" t="t" r="r" b="b"/>
              <a:pathLst>
                <a:path w="32745" h="14244" extrusionOk="0">
                  <a:moveTo>
                    <a:pt x="18352" y="0"/>
                  </a:moveTo>
                  <a:cubicBezTo>
                    <a:pt x="17478" y="0"/>
                    <a:pt x="16644" y="571"/>
                    <a:pt x="16109" y="2278"/>
                  </a:cubicBezTo>
                  <a:cubicBezTo>
                    <a:pt x="15334" y="4691"/>
                    <a:pt x="12392" y="6265"/>
                    <a:pt x="9320" y="7334"/>
                  </a:cubicBezTo>
                  <a:cubicBezTo>
                    <a:pt x="8989" y="7451"/>
                    <a:pt x="8657" y="7549"/>
                    <a:pt x="8330" y="7666"/>
                  </a:cubicBezTo>
                  <a:cubicBezTo>
                    <a:pt x="5235" y="8618"/>
                    <a:pt x="2237" y="9127"/>
                    <a:pt x="1346" y="9515"/>
                  </a:cubicBezTo>
                  <a:cubicBezTo>
                    <a:pt x="351" y="9944"/>
                    <a:pt x="62" y="11051"/>
                    <a:pt x="1" y="12026"/>
                  </a:cubicBezTo>
                  <a:lnTo>
                    <a:pt x="1" y="12610"/>
                  </a:lnTo>
                  <a:cubicBezTo>
                    <a:pt x="1" y="12783"/>
                    <a:pt x="20" y="12918"/>
                    <a:pt x="43" y="13077"/>
                  </a:cubicBezTo>
                  <a:cubicBezTo>
                    <a:pt x="62" y="13427"/>
                    <a:pt x="351" y="13717"/>
                    <a:pt x="720" y="13717"/>
                  </a:cubicBezTo>
                  <a:cubicBezTo>
                    <a:pt x="2936" y="13839"/>
                    <a:pt x="10953" y="14243"/>
                    <a:pt x="18924" y="14243"/>
                  </a:cubicBezTo>
                  <a:cubicBezTo>
                    <a:pt x="23701" y="14243"/>
                    <a:pt x="28461" y="14098"/>
                    <a:pt x="31946" y="13661"/>
                  </a:cubicBezTo>
                  <a:cubicBezTo>
                    <a:pt x="32296" y="13619"/>
                    <a:pt x="32567" y="13329"/>
                    <a:pt x="32586" y="12998"/>
                  </a:cubicBezTo>
                  <a:cubicBezTo>
                    <a:pt x="32586" y="12881"/>
                    <a:pt x="32609" y="12764"/>
                    <a:pt x="32609" y="12610"/>
                  </a:cubicBezTo>
                  <a:cubicBezTo>
                    <a:pt x="32628" y="12433"/>
                    <a:pt x="32628" y="12237"/>
                    <a:pt x="32647" y="12026"/>
                  </a:cubicBezTo>
                  <a:cubicBezTo>
                    <a:pt x="32703" y="10528"/>
                    <a:pt x="32745" y="7843"/>
                    <a:pt x="32530" y="3641"/>
                  </a:cubicBezTo>
                  <a:cubicBezTo>
                    <a:pt x="32516" y="3408"/>
                    <a:pt x="32328" y="3252"/>
                    <a:pt x="32121" y="3252"/>
                  </a:cubicBezTo>
                  <a:cubicBezTo>
                    <a:pt x="32051" y="3252"/>
                    <a:pt x="31978" y="3270"/>
                    <a:pt x="31909" y="3309"/>
                  </a:cubicBezTo>
                  <a:cubicBezTo>
                    <a:pt x="31016" y="3880"/>
                    <a:pt x="29202" y="4829"/>
                    <a:pt x="27140" y="4829"/>
                  </a:cubicBezTo>
                  <a:cubicBezTo>
                    <a:pt x="25472" y="4829"/>
                    <a:pt x="23641" y="4207"/>
                    <a:pt x="22006" y="2259"/>
                  </a:cubicBezTo>
                  <a:cubicBezTo>
                    <a:pt x="22006" y="2259"/>
                    <a:pt x="21422" y="1559"/>
                    <a:pt x="20605" y="938"/>
                  </a:cubicBezTo>
                  <a:cubicBezTo>
                    <a:pt x="20428" y="821"/>
                    <a:pt x="20274" y="704"/>
                    <a:pt x="20096" y="606"/>
                  </a:cubicBezTo>
                  <a:cubicBezTo>
                    <a:pt x="19549" y="260"/>
                    <a:pt x="18941" y="0"/>
                    <a:pt x="18352" y="0"/>
                  </a:cubicBezTo>
                  <a:close/>
                </a:path>
              </a:pathLst>
            </a:custGeom>
            <a:solidFill>
              <a:srgbClr val="713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371750" y="5235475"/>
              <a:ext cx="816175" cy="14625"/>
            </a:xfrm>
            <a:custGeom>
              <a:avLst/>
              <a:gdLst/>
              <a:ahLst/>
              <a:cxnLst/>
              <a:rect l="l" t="t" r="r" b="b"/>
              <a:pathLst>
                <a:path w="32647" h="585" extrusionOk="0">
                  <a:moveTo>
                    <a:pt x="1" y="0"/>
                  </a:moveTo>
                  <a:lnTo>
                    <a:pt x="1" y="584"/>
                  </a:lnTo>
                  <a:lnTo>
                    <a:pt x="32609" y="584"/>
                  </a:lnTo>
                  <a:cubicBezTo>
                    <a:pt x="32628" y="407"/>
                    <a:pt x="32628" y="211"/>
                    <a:pt x="32647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80000" y="4949975"/>
              <a:ext cx="306900" cy="189700"/>
            </a:xfrm>
            <a:custGeom>
              <a:avLst/>
              <a:gdLst/>
              <a:ahLst/>
              <a:cxnLst/>
              <a:rect l="l" t="t" r="r" b="b"/>
              <a:pathLst>
                <a:path w="12276" h="7588" extrusionOk="0">
                  <a:moveTo>
                    <a:pt x="11766" y="0"/>
                  </a:moveTo>
                  <a:cubicBezTo>
                    <a:pt x="11108" y="1457"/>
                    <a:pt x="9259" y="4921"/>
                    <a:pt x="6089" y="6341"/>
                  </a:cubicBezTo>
                  <a:cubicBezTo>
                    <a:pt x="5120" y="6770"/>
                    <a:pt x="4103" y="6987"/>
                    <a:pt x="3043" y="6987"/>
                  </a:cubicBezTo>
                  <a:cubicBezTo>
                    <a:pt x="2375" y="6987"/>
                    <a:pt x="1690" y="6901"/>
                    <a:pt x="990" y="6728"/>
                  </a:cubicBezTo>
                  <a:cubicBezTo>
                    <a:pt x="659" y="6845"/>
                    <a:pt x="327" y="6943"/>
                    <a:pt x="0" y="7060"/>
                  </a:cubicBezTo>
                  <a:cubicBezTo>
                    <a:pt x="1051" y="7410"/>
                    <a:pt x="2059" y="7587"/>
                    <a:pt x="3054" y="7587"/>
                  </a:cubicBezTo>
                  <a:cubicBezTo>
                    <a:pt x="4203" y="7587"/>
                    <a:pt x="5290" y="7354"/>
                    <a:pt x="6341" y="6887"/>
                  </a:cubicBezTo>
                  <a:cubicBezTo>
                    <a:pt x="9665" y="5388"/>
                    <a:pt x="11533" y="1942"/>
                    <a:pt x="12275" y="332"/>
                  </a:cubicBezTo>
                  <a:cubicBezTo>
                    <a:pt x="12098" y="215"/>
                    <a:pt x="11944" y="98"/>
                    <a:pt x="11766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91625" y="2908675"/>
              <a:ext cx="2196900" cy="1898325"/>
            </a:xfrm>
            <a:custGeom>
              <a:avLst/>
              <a:gdLst/>
              <a:ahLst/>
              <a:cxnLst/>
              <a:rect l="l" t="t" r="r" b="b"/>
              <a:pathLst>
                <a:path w="87876" h="75933" extrusionOk="0">
                  <a:moveTo>
                    <a:pt x="24882" y="0"/>
                  </a:moveTo>
                  <a:cubicBezTo>
                    <a:pt x="24667" y="42"/>
                    <a:pt x="24433" y="61"/>
                    <a:pt x="24181" y="61"/>
                  </a:cubicBezTo>
                  <a:lnTo>
                    <a:pt x="0" y="61"/>
                  </a:lnTo>
                  <a:lnTo>
                    <a:pt x="8928" y="53012"/>
                  </a:lnTo>
                  <a:lnTo>
                    <a:pt x="11206" y="66496"/>
                  </a:lnTo>
                  <a:cubicBezTo>
                    <a:pt x="12042" y="71478"/>
                    <a:pt x="16342" y="75171"/>
                    <a:pt x="21417" y="75214"/>
                  </a:cubicBezTo>
                  <a:lnTo>
                    <a:pt x="31474" y="75330"/>
                  </a:lnTo>
                  <a:lnTo>
                    <a:pt x="87661" y="75933"/>
                  </a:lnTo>
                  <a:lnTo>
                    <a:pt x="87876" y="62546"/>
                  </a:lnTo>
                  <a:cubicBezTo>
                    <a:pt x="87876" y="62546"/>
                    <a:pt x="59278" y="58849"/>
                    <a:pt x="30288" y="55445"/>
                  </a:cubicBezTo>
                  <a:cubicBezTo>
                    <a:pt x="28967" y="34570"/>
                    <a:pt x="27529" y="14768"/>
                    <a:pt x="26320" y="6714"/>
                  </a:cubicBezTo>
                  <a:cubicBezTo>
                    <a:pt x="25970" y="4301"/>
                    <a:pt x="25465" y="2064"/>
                    <a:pt x="24882" y="0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04550" y="2835725"/>
              <a:ext cx="857025" cy="1486400"/>
            </a:xfrm>
            <a:custGeom>
              <a:avLst/>
              <a:gdLst/>
              <a:ahLst/>
              <a:cxnLst/>
              <a:rect l="l" t="t" r="r" b="b"/>
              <a:pathLst>
                <a:path w="34281" h="59456" extrusionOk="0">
                  <a:moveTo>
                    <a:pt x="0" y="0"/>
                  </a:moveTo>
                  <a:lnTo>
                    <a:pt x="407" y="1929"/>
                  </a:lnTo>
                  <a:lnTo>
                    <a:pt x="547" y="2531"/>
                  </a:lnTo>
                  <a:lnTo>
                    <a:pt x="5332" y="24340"/>
                  </a:lnTo>
                  <a:lnTo>
                    <a:pt x="13013" y="59455"/>
                  </a:lnTo>
                  <a:lnTo>
                    <a:pt x="34280" y="54646"/>
                  </a:lnTo>
                  <a:cubicBezTo>
                    <a:pt x="33734" y="19395"/>
                    <a:pt x="30699" y="6929"/>
                    <a:pt x="28888" y="2587"/>
                  </a:cubicBezTo>
                  <a:cubicBezTo>
                    <a:pt x="28813" y="2353"/>
                    <a:pt x="28715" y="2162"/>
                    <a:pt x="28635" y="1985"/>
                  </a:cubicBezTo>
                  <a:cubicBezTo>
                    <a:pt x="27977" y="603"/>
                    <a:pt x="27548" y="350"/>
                    <a:pt x="27548" y="350"/>
                  </a:cubicBezTo>
                  <a:lnTo>
                    <a:pt x="776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31950" y="2846925"/>
              <a:ext cx="1094800" cy="59900"/>
            </a:xfrm>
            <a:custGeom>
              <a:avLst/>
              <a:gdLst/>
              <a:ahLst/>
              <a:cxnLst/>
              <a:rect l="l" t="t" r="r" b="b"/>
              <a:pathLst>
                <a:path w="43792" h="2396" extrusionOk="0">
                  <a:moveTo>
                    <a:pt x="1383" y="0"/>
                  </a:moveTo>
                  <a:lnTo>
                    <a:pt x="1" y="313"/>
                  </a:lnTo>
                  <a:cubicBezTo>
                    <a:pt x="3951" y="1247"/>
                    <a:pt x="9554" y="1789"/>
                    <a:pt x="15451" y="2083"/>
                  </a:cubicBezTo>
                  <a:cubicBezTo>
                    <a:pt x="17823" y="2200"/>
                    <a:pt x="20255" y="2279"/>
                    <a:pt x="22664" y="2316"/>
                  </a:cubicBezTo>
                  <a:cubicBezTo>
                    <a:pt x="24924" y="2372"/>
                    <a:pt x="27161" y="2396"/>
                    <a:pt x="29299" y="2396"/>
                  </a:cubicBezTo>
                  <a:cubicBezTo>
                    <a:pt x="35878" y="2396"/>
                    <a:pt x="41420" y="2218"/>
                    <a:pt x="43792" y="2139"/>
                  </a:cubicBezTo>
                  <a:cubicBezTo>
                    <a:pt x="43717" y="1905"/>
                    <a:pt x="43619" y="1714"/>
                    <a:pt x="43539" y="1537"/>
                  </a:cubicBezTo>
                  <a:cubicBezTo>
                    <a:pt x="41019" y="1625"/>
                    <a:pt x="35501" y="1791"/>
                    <a:pt x="29053" y="1791"/>
                  </a:cubicBezTo>
                  <a:cubicBezTo>
                    <a:pt x="26996" y="1791"/>
                    <a:pt x="24844" y="1774"/>
                    <a:pt x="22664" y="1733"/>
                  </a:cubicBezTo>
                  <a:cubicBezTo>
                    <a:pt x="20213" y="1672"/>
                    <a:pt x="17743" y="1597"/>
                    <a:pt x="15311" y="1481"/>
                  </a:cubicBezTo>
                  <a:cubicBezTo>
                    <a:pt x="10100" y="1228"/>
                    <a:pt x="5137" y="762"/>
                    <a:pt x="1383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473725" y="2893625"/>
              <a:ext cx="127500" cy="1324375"/>
            </a:xfrm>
            <a:custGeom>
              <a:avLst/>
              <a:gdLst/>
              <a:ahLst/>
              <a:cxnLst/>
              <a:rect l="l" t="t" r="r" b="b"/>
              <a:pathLst>
                <a:path w="5100" h="52975" extrusionOk="0">
                  <a:moveTo>
                    <a:pt x="603" y="0"/>
                  </a:moveTo>
                  <a:lnTo>
                    <a:pt x="1" y="61"/>
                  </a:lnTo>
                  <a:lnTo>
                    <a:pt x="4497" y="52975"/>
                  </a:lnTo>
                  <a:lnTo>
                    <a:pt x="5099" y="52914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129850" y="4206300"/>
              <a:ext cx="518050" cy="115825"/>
            </a:xfrm>
            <a:custGeom>
              <a:avLst/>
              <a:gdLst/>
              <a:ahLst/>
              <a:cxnLst/>
              <a:rect l="l" t="t" r="r" b="b"/>
              <a:pathLst>
                <a:path w="20722" h="4633" extrusionOk="0">
                  <a:moveTo>
                    <a:pt x="20526" y="1"/>
                  </a:moveTo>
                  <a:lnTo>
                    <a:pt x="1" y="4632"/>
                  </a:lnTo>
                  <a:lnTo>
                    <a:pt x="20722" y="3171"/>
                  </a:lnTo>
                  <a:lnTo>
                    <a:pt x="20526" y="1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921125" y="4461125"/>
              <a:ext cx="395950" cy="829825"/>
            </a:xfrm>
            <a:custGeom>
              <a:avLst/>
              <a:gdLst/>
              <a:ahLst/>
              <a:cxnLst/>
              <a:rect l="l" t="t" r="r" b="b"/>
              <a:pathLst>
                <a:path w="15838" h="33193" extrusionOk="0">
                  <a:moveTo>
                    <a:pt x="5547" y="0"/>
                  </a:moveTo>
                  <a:cubicBezTo>
                    <a:pt x="5234" y="0"/>
                    <a:pt x="5020" y="332"/>
                    <a:pt x="5155" y="603"/>
                  </a:cubicBezTo>
                  <a:cubicBezTo>
                    <a:pt x="6033" y="2297"/>
                    <a:pt x="7938" y="7102"/>
                    <a:pt x="3269" y="10389"/>
                  </a:cubicBezTo>
                  <a:cubicBezTo>
                    <a:pt x="3269" y="10389"/>
                    <a:pt x="2550" y="10898"/>
                    <a:pt x="1868" y="11654"/>
                  </a:cubicBezTo>
                  <a:cubicBezTo>
                    <a:pt x="1733" y="11790"/>
                    <a:pt x="1597" y="11948"/>
                    <a:pt x="1481" y="12121"/>
                  </a:cubicBezTo>
                  <a:cubicBezTo>
                    <a:pt x="509" y="13405"/>
                    <a:pt x="1" y="15119"/>
                    <a:pt x="2783" y="16267"/>
                  </a:cubicBezTo>
                  <a:cubicBezTo>
                    <a:pt x="5136" y="17238"/>
                    <a:pt x="6462" y="20310"/>
                    <a:pt x="7256" y="23462"/>
                  </a:cubicBezTo>
                  <a:cubicBezTo>
                    <a:pt x="7354" y="23812"/>
                    <a:pt x="7434" y="24144"/>
                    <a:pt x="7513" y="24494"/>
                  </a:cubicBezTo>
                  <a:cubicBezTo>
                    <a:pt x="8213" y="27645"/>
                    <a:pt x="8465" y="30662"/>
                    <a:pt x="8755" y="31595"/>
                  </a:cubicBezTo>
                  <a:cubicBezTo>
                    <a:pt x="9105" y="32665"/>
                    <a:pt x="10314" y="33034"/>
                    <a:pt x="11304" y="33132"/>
                  </a:cubicBezTo>
                  <a:cubicBezTo>
                    <a:pt x="11519" y="33169"/>
                    <a:pt x="11715" y="33192"/>
                    <a:pt x="11907" y="33192"/>
                  </a:cubicBezTo>
                  <a:lnTo>
                    <a:pt x="12182" y="33192"/>
                  </a:lnTo>
                  <a:cubicBezTo>
                    <a:pt x="12551" y="33192"/>
                    <a:pt x="12840" y="32917"/>
                    <a:pt x="12901" y="32567"/>
                  </a:cubicBezTo>
                  <a:cubicBezTo>
                    <a:pt x="13387" y="29046"/>
                    <a:pt x="15838" y="10818"/>
                    <a:pt x="15469" y="1443"/>
                  </a:cubicBezTo>
                  <a:cubicBezTo>
                    <a:pt x="15469" y="1093"/>
                    <a:pt x="15217" y="799"/>
                    <a:pt x="14867" y="743"/>
                  </a:cubicBezTo>
                  <a:cubicBezTo>
                    <a:pt x="14689" y="719"/>
                    <a:pt x="14493" y="701"/>
                    <a:pt x="14260" y="663"/>
                  </a:cubicBezTo>
                  <a:cubicBezTo>
                    <a:pt x="14087" y="645"/>
                    <a:pt x="13872" y="603"/>
                    <a:pt x="13657" y="584"/>
                  </a:cubicBezTo>
                  <a:cubicBezTo>
                    <a:pt x="12121" y="392"/>
                    <a:pt x="9535" y="159"/>
                    <a:pt x="5547" y="0"/>
                  </a:cubicBezTo>
                  <a:close/>
                </a:path>
              </a:pathLst>
            </a:custGeom>
            <a:solidFill>
              <a:srgbClr val="713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203725" y="4475700"/>
              <a:ext cx="73900" cy="815250"/>
            </a:xfrm>
            <a:custGeom>
              <a:avLst/>
              <a:gdLst/>
              <a:ahLst/>
              <a:cxnLst/>
              <a:rect l="l" t="t" r="r" b="b"/>
              <a:pathLst>
                <a:path w="2956" h="32610" extrusionOk="0">
                  <a:moveTo>
                    <a:pt x="2353" y="1"/>
                  </a:moveTo>
                  <a:lnTo>
                    <a:pt x="0" y="32549"/>
                  </a:lnTo>
                  <a:cubicBezTo>
                    <a:pt x="215" y="32586"/>
                    <a:pt x="411" y="32609"/>
                    <a:pt x="603" y="32609"/>
                  </a:cubicBezTo>
                  <a:lnTo>
                    <a:pt x="2956" y="80"/>
                  </a:lnTo>
                  <a:cubicBezTo>
                    <a:pt x="2783" y="62"/>
                    <a:pt x="2568" y="20"/>
                    <a:pt x="2353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958125" y="4752475"/>
              <a:ext cx="178500" cy="321000"/>
            </a:xfrm>
            <a:custGeom>
              <a:avLst/>
              <a:gdLst/>
              <a:ahLst/>
              <a:cxnLst/>
              <a:rect l="l" t="t" r="r" b="b"/>
              <a:pathLst>
                <a:path w="7140" h="12840" extrusionOk="0">
                  <a:moveTo>
                    <a:pt x="388" y="0"/>
                  </a:moveTo>
                  <a:cubicBezTo>
                    <a:pt x="253" y="136"/>
                    <a:pt x="117" y="294"/>
                    <a:pt x="1" y="467"/>
                  </a:cubicBezTo>
                  <a:cubicBezTo>
                    <a:pt x="1481" y="1265"/>
                    <a:pt x="4651" y="3329"/>
                    <a:pt x="5818" y="6537"/>
                  </a:cubicBezTo>
                  <a:cubicBezTo>
                    <a:pt x="6420" y="8208"/>
                    <a:pt x="6420" y="9959"/>
                    <a:pt x="5776" y="11808"/>
                  </a:cubicBezTo>
                  <a:cubicBezTo>
                    <a:pt x="5874" y="12158"/>
                    <a:pt x="5954" y="12490"/>
                    <a:pt x="6033" y="12840"/>
                  </a:cubicBezTo>
                  <a:cubicBezTo>
                    <a:pt x="7023" y="10566"/>
                    <a:pt x="7140" y="8386"/>
                    <a:pt x="6383" y="6322"/>
                  </a:cubicBezTo>
                  <a:cubicBezTo>
                    <a:pt x="5155" y="2979"/>
                    <a:pt x="1985" y="878"/>
                    <a:pt x="388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000075" y="1190950"/>
              <a:ext cx="906100" cy="1350175"/>
            </a:xfrm>
            <a:custGeom>
              <a:avLst/>
              <a:gdLst/>
              <a:ahLst/>
              <a:cxnLst/>
              <a:rect l="l" t="t" r="r" b="b"/>
              <a:pathLst>
                <a:path w="36244" h="54007" extrusionOk="0">
                  <a:moveTo>
                    <a:pt x="4086" y="0"/>
                  </a:moveTo>
                  <a:cubicBezTo>
                    <a:pt x="701" y="13694"/>
                    <a:pt x="1" y="14063"/>
                    <a:pt x="2531" y="41008"/>
                  </a:cubicBezTo>
                  <a:cubicBezTo>
                    <a:pt x="2802" y="43908"/>
                    <a:pt x="3348" y="46709"/>
                    <a:pt x="3815" y="49431"/>
                  </a:cubicBezTo>
                  <a:cubicBezTo>
                    <a:pt x="4331" y="52304"/>
                    <a:pt x="6798" y="54007"/>
                    <a:pt x="9321" y="54007"/>
                  </a:cubicBezTo>
                  <a:cubicBezTo>
                    <a:pt x="10796" y="54007"/>
                    <a:pt x="12290" y="53424"/>
                    <a:pt x="13424" y="52153"/>
                  </a:cubicBezTo>
                  <a:cubicBezTo>
                    <a:pt x="15390" y="49959"/>
                    <a:pt x="17239" y="47760"/>
                    <a:pt x="18952" y="45640"/>
                  </a:cubicBezTo>
                  <a:cubicBezTo>
                    <a:pt x="25059" y="38090"/>
                    <a:pt x="29649" y="31283"/>
                    <a:pt x="32492" y="27038"/>
                  </a:cubicBezTo>
                  <a:cubicBezTo>
                    <a:pt x="34883" y="23481"/>
                    <a:pt x="35817" y="20502"/>
                    <a:pt x="35971" y="18069"/>
                  </a:cubicBezTo>
                  <a:cubicBezTo>
                    <a:pt x="36243" y="13800"/>
                    <a:pt x="33171" y="10956"/>
                    <a:pt x="29729" y="10956"/>
                  </a:cubicBezTo>
                  <a:cubicBezTo>
                    <a:pt x="28218" y="10956"/>
                    <a:pt x="26634" y="11505"/>
                    <a:pt x="25232" y="12723"/>
                  </a:cubicBezTo>
                  <a:cubicBezTo>
                    <a:pt x="23873" y="13909"/>
                    <a:pt x="15077" y="28789"/>
                    <a:pt x="12686" y="31866"/>
                  </a:cubicBezTo>
                  <a:cubicBezTo>
                    <a:pt x="9904" y="17878"/>
                    <a:pt x="9922" y="327"/>
                    <a:pt x="9922" y="327"/>
                  </a:cubicBezTo>
                  <a:lnTo>
                    <a:pt x="4086" y="0"/>
                  </a:ln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000075" y="1454050"/>
              <a:ext cx="956700" cy="1121350"/>
            </a:xfrm>
            <a:custGeom>
              <a:avLst/>
              <a:gdLst/>
              <a:ahLst/>
              <a:cxnLst/>
              <a:rect l="l" t="t" r="r" b="b"/>
              <a:pathLst>
                <a:path w="38268" h="44854" extrusionOk="0">
                  <a:moveTo>
                    <a:pt x="30545" y="0"/>
                  </a:moveTo>
                  <a:cubicBezTo>
                    <a:pt x="27333" y="0"/>
                    <a:pt x="24396" y="1788"/>
                    <a:pt x="22706" y="4492"/>
                  </a:cubicBezTo>
                  <a:lnTo>
                    <a:pt x="13191" y="19629"/>
                  </a:lnTo>
                  <a:lnTo>
                    <a:pt x="11458" y="6051"/>
                  </a:lnTo>
                  <a:cubicBezTo>
                    <a:pt x="10307" y="5888"/>
                    <a:pt x="9149" y="5807"/>
                    <a:pt x="7995" y="5807"/>
                  </a:cubicBezTo>
                  <a:cubicBezTo>
                    <a:pt x="5407" y="5807"/>
                    <a:pt x="2833" y="6215"/>
                    <a:pt x="369" y="7022"/>
                  </a:cubicBezTo>
                  <a:lnTo>
                    <a:pt x="1" y="7139"/>
                  </a:lnTo>
                  <a:lnTo>
                    <a:pt x="2783" y="39276"/>
                  </a:lnTo>
                  <a:cubicBezTo>
                    <a:pt x="3017" y="42077"/>
                    <a:pt x="5155" y="44356"/>
                    <a:pt x="7938" y="44781"/>
                  </a:cubicBezTo>
                  <a:cubicBezTo>
                    <a:pt x="8253" y="44829"/>
                    <a:pt x="8568" y="44853"/>
                    <a:pt x="8880" y="44853"/>
                  </a:cubicBezTo>
                  <a:cubicBezTo>
                    <a:pt x="10808" y="44853"/>
                    <a:pt x="12640" y="43943"/>
                    <a:pt x="13793" y="42371"/>
                  </a:cubicBezTo>
                  <a:cubicBezTo>
                    <a:pt x="19727" y="34299"/>
                    <a:pt x="35644" y="12588"/>
                    <a:pt x="35994" y="11439"/>
                  </a:cubicBezTo>
                  <a:cubicBezTo>
                    <a:pt x="36419" y="10038"/>
                    <a:pt x="38268" y="2956"/>
                    <a:pt x="33870" y="756"/>
                  </a:cubicBezTo>
                  <a:cubicBezTo>
                    <a:pt x="32782" y="192"/>
                    <a:pt x="31633" y="0"/>
                    <a:pt x="30545" y="0"/>
                  </a:cubicBezTo>
                  <a:close/>
                </a:path>
              </a:pathLst>
            </a:custGeom>
            <a:solidFill>
              <a:srgbClr val="FFC5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329825" y="1865975"/>
              <a:ext cx="214575" cy="376925"/>
            </a:xfrm>
            <a:custGeom>
              <a:avLst/>
              <a:gdLst/>
              <a:ahLst/>
              <a:cxnLst/>
              <a:rect l="l" t="t" r="r" b="b"/>
              <a:pathLst>
                <a:path w="8583" h="15077" extrusionOk="0">
                  <a:moveTo>
                    <a:pt x="2181" y="0"/>
                  </a:moveTo>
                  <a:lnTo>
                    <a:pt x="1" y="3152"/>
                  </a:lnTo>
                  <a:lnTo>
                    <a:pt x="8582" y="15076"/>
                  </a:lnTo>
                  <a:lnTo>
                    <a:pt x="2181" y="0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71875" y="902050"/>
              <a:ext cx="1089900" cy="1708525"/>
            </a:xfrm>
            <a:custGeom>
              <a:avLst/>
              <a:gdLst/>
              <a:ahLst/>
              <a:cxnLst/>
              <a:rect l="l" t="t" r="r" b="b"/>
              <a:pathLst>
                <a:path w="43596" h="68341" extrusionOk="0">
                  <a:moveTo>
                    <a:pt x="30153" y="0"/>
                  </a:moveTo>
                  <a:lnTo>
                    <a:pt x="14087" y="9026"/>
                  </a:lnTo>
                  <a:cubicBezTo>
                    <a:pt x="14358" y="9492"/>
                    <a:pt x="14512" y="10095"/>
                    <a:pt x="14573" y="10795"/>
                  </a:cubicBezTo>
                  <a:lnTo>
                    <a:pt x="14573" y="10814"/>
                  </a:lnTo>
                  <a:cubicBezTo>
                    <a:pt x="14708" y="12233"/>
                    <a:pt x="14512" y="14063"/>
                    <a:pt x="14223" y="15716"/>
                  </a:cubicBezTo>
                  <a:cubicBezTo>
                    <a:pt x="13891" y="17603"/>
                    <a:pt x="13461" y="19260"/>
                    <a:pt x="13270" y="19918"/>
                  </a:cubicBezTo>
                  <a:cubicBezTo>
                    <a:pt x="11594" y="21963"/>
                    <a:pt x="9222" y="22701"/>
                    <a:pt x="5776" y="24765"/>
                  </a:cubicBezTo>
                  <a:cubicBezTo>
                    <a:pt x="547" y="27916"/>
                    <a:pt x="1" y="36960"/>
                    <a:pt x="2022" y="45911"/>
                  </a:cubicBezTo>
                  <a:cubicBezTo>
                    <a:pt x="4049" y="54861"/>
                    <a:pt x="8368" y="68341"/>
                    <a:pt x="8368" y="68341"/>
                  </a:cubicBezTo>
                  <a:lnTo>
                    <a:pt x="35387" y="67991"/>
                  </a:lnTo>
                  <a:cubicBezTo>
                    <a:pt x="34514" y="59880"/>
                    <a:pt x="40173" y="48147"/>
                    <a:pt x="42451" y="34841"/>
                  </a:cubicBezTo>
                  <a:cubicBezTo>
                    <a:pt x="43595" y="28169"/>
                    <a:pt x="41844" y="24606"/>
                    <a:pt x="39841" y="22720"/>
                  </a:cubicBezTo>
                  <a:cubicBezTo>
                    <a:pt x="38385" y="21361"/>
                    <a:pt x="36438" y="20637"/>
                    <a:pt x="34453" y="20581"/>
                  </a:cubicBezTo>
                  <a:cubicBezTo>
                    <a:pt x="32623" y="20502"/>
                    <a:pt x="31129" y="20114"/>
                    <a:pt x="29920" y="19568"/>
                  </a:cubicBezTo>
                  <a:cubicBezTo>
                    <a:pt x="27935" y="13363"/>
                    <a:pt x="29864" y="1653"/>
                    <a:pt x="30116" y="154"/>
                  </a:cubicBezTo>
                  <a:cubicBezTo>
                    <a:pt x="30135" y="94"/>
                    <a:pt x="30135" y="56"/>
                    <a:pt x="30153" y="0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27425" y="1052275"/>
              <a:ext cx="333150" cy="244775"/>
            </a:xfrm>
            <a:custGeom>
              <a:avLst/>
              <a:gdLst/>
              <a:ahLst/>
              <a:cxnLst/>
              <a:rect l="l" t="t" r="r" b="b"/>
              <a:pathLst>
                <a:path w="13326" h="9791" extrusionOk="0">
                  <a:moveTo>
                    <a:pt x="13326" y="0"/>
                  </a:moveTo>
                  <a:cubicBezTo>
                    <a:pt x="11710" y="2550"/>
                    <a:pt x="9376" y="3852"/>
                    <a:pt x="7079" y="4473"/>
                  </a:cubicBezTo>
                  <a:cubicBezTo>
                    <a:pt x="5617" y="4870"/>
                    <a:pt x="4177" y="4992"/>
                    <a:pt x="2971" y="4992"/>
                  </a:cubicBezTo>
                  <a:cubicBezTo>
                    <a:pt x="1865" y="4992"/>
                    <a:pt x="956" y="4890"/>
                    <a:pt x="407" y="4805"/>
                  </a:cubicBezTo>
                  <a:lnTo>
                    <a:pt x="351" y="4805"/>
                  </a:lnTo>
                  <a:cubicBezTo>
                    <a:pt x="486" y="6224"/>
                    <a:pt x="290" y="8054"/>
                    <a:pt x="1" y="9707"/>
                  </a:cubicBezTo>
                  <a:cubicBezTo>
                    <a:pt x="442" y="9763"/>
                    <a:pt x="872" y="9790"/>
                    <a:pt x="1292" y="9790"/>
                  </a:cubicBezTo>
                  <a:cubicBezTo>
                    <a:pt x="9174" y="9790"/>
                    <a:pt x="13180" y="368"/>
                    <a:pt x="13326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20750" y="1389300"/>
              <a:ext cx="1162025" cy="1458575"/>
            </a:xfrm>
            <a:custGeom>
              <a:avLst/>
              <a:gdLst/>
              <a:ahLst/>
              <a:cxnLst/>
              <a:rect l="l" t="t" r="r" b="b"/>
              <a:pathLst>
                <a:path w="46481" h="58343" extrusionOk="0">
                  <a:moveTo>
                    <a:pt x="32459" y="1"/>
                  </a:moveTo>
                  <a:cubicBezTo>
                    <a:pt x="32291" y="1"/>
                    <a:pt x="32198" y="3"/>
                    <a:pt x="32198" y="3"/>
                  </a:cubicBezTo>
                  <a:cubicBezTo>
                    <a:pt x="32198" y="3"/>
                    <a:pt x="24592" y="9281"/>
                    <a:pt x="18737" y="10079"/>
                  </a:cubicBezTo>
                  <a:cubicBezTo>
                    <a:pt x="18531" y="10107"/>
                    <a:pt x="18334" y="10121"/>
                    <a:pt x="18148" y="10121"/>
                  </a:cubicBezTo>
                  <a:cubicBezTo>
                    <a:pt x="13064" y="10121"/>
                    <a:pt x="15236" y="4"/>
                    <a:pt x="15236" y="3"/>
                  </a:cubicBezTo>
                  <a:lnTo>
                    <a:pt x="15236" y="3"/>
                  </a:lnTo>
                  <a:cubicBezTo>
                    <a:pt x="13718" y="2688"/>
                    <a:pt x="5954" y="2240"/>
                    <a:pt x="2980" y="10644"/>
                  </a:cubicBezTo>
                  <a:cubicBezTo>
                    <a:pt x="1" y="19030"/>
                    <a:pt x="5253" y="35623"/>
                    <a:pt x="7452" y="42608"/>
                  </a:cubicBezTo>
                  <a:cubicBezTo>
                    <a:pt x="9652" y="49612"/>
                    <a:pt x="2980" y="57857"/>
                    <a:pt x="2980" y="57857"/>
                  </a:cubicBezTo>
                  <a:lnTo>
                    <a:pt x="44067" y="58343"/>
                  </a:lnTo>
                  <a:cubicBezTo>
                    <a:pt x="43815" y="55565"/>
                    <a:pt x="37745" y="47898"/>
                    <a:pt x="37782" y="46068"/>
                  </a:cubicBezTo>
                  <a:cubicBezTo>
                    <a:pt x="37820" y="44242"/>
                    <a:pt x="43072" y="21574"/>
                    <a:pt x="44282" y="19067"/>
                  </a:cubicBezTo>
                  <a:cubicBezTo>
                    <a:pt x="45468" y="16555"/>
                    <a:pt x="46481" y="8641"/>
                    <a:pt x="43619" y="4182"/>
                  </a:cubicBezTo>
                  <a:cubicBezTo>
                    <a:pt x="41074" y="207"/>
                    <a:pt x="33917" y="1"/>
                    <a:pt x="32459" y="1"/>
                  </a:cubicBezTo>
                  <a:close/>
                </a:path>
              </a:pathLst>
            </a:custGeom>
            <a:solidFill>
              <a:srgbClr val="FFC5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023425" y="934625"/>
              <a:ext cx="321475" cy="304425"/>
            </a:xfrm>
            <a:custGeom>
              <a:avLst/>
              <a:gdLst/>
              <a:ahLst/>
              <a:cxnLst/>
              <a:rect l="l" t="t" r="r" b="b"/>
              <a:pathLst>
                <a:path w="12859" h="12177" extrusionOk="0">
                  <a:moveTo>
                    <a:pt x="6149" y="0"/>
                  </a:moveTo>
                  <a:lnTo>
                    <a:pt x="6149" y="1849"/>
                  </a:lnTo>
                  <a:lnTo>
                    <a:pt x="3661" y="1849"/>
                  </a:lnTo>
                  <a:lnTo>
                    <a:pt x="3661" y="2624"/>
                  </a:lnTo>
                  <a:lnTo>
                    <a:pt x="0" y="1303"/>
                  </a:lnTo>
                  <a:lnTo>
                    <a:pt x="0" y="12177"/>
                  </a:lnTo>
                  <a:lnTo>
                    <a:pt x="3661" y="10855"/>
                  </a:lnTo>
                  <a:lnTo>
                    <a:pt x="3661" y="11631"/>
                  </a:lnTo>
                  <a:lnTo>
                    <a:pt x="12859" y="11631"/>
                  </a:lnTo>
                  <a:lnTo>
                    <a:pt x="12859" y="1849"/>
                  </a:lnTo>
                  <a:lnTo>
                    <a:pt x="10057" y="1849"/>
                  </a:lnTo>
                  <a:lnTo>
                    <a:pt x="10057" y="0"/>
                  </a:lnTo>
                  <a:close/>
                </a:path>
              </a:pathLst>
            </a:custGeom>
            <a:solidFill>
              <a:srgbClr val="713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652350" y="1594100"/>
              <a:ext cx="369100" cy="340400"/>
            </a:xfrm>
            <a:custGeom>
              <a:avLst/>
              <a:gdLst/>
              <a:ahLst/>
              <a:cxnLst/>
              <a:rect l="l" t="t" r="r" b="b"/>
              <a:pathLst>
                <a:path w="14764" h="13616" extrusionOk="0">
                  <a:moveTo>
                    <a:pt x="0" y="1"/>
                  </a:moveTo>
                  <a:lnTo>
                    <a:pt x="9903" y="13616"/>
                  </a:lnTo>
                  <a:lnTo>
                    <a:pt x="14763" y="5235"/>
                  </a:lnTo>
                  <a:lnTo>
                    <a:pt x="9903" y="108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631900" y="1934475"/>
              <a:ext cx="788400" cy="768550"/>
            </a:xfrm>
            <a:custGeom>
              <a:avLst/>
              <a:gdLst/>
              <a:ahLst/>
              <a:cxnLst/>
              <a:rect l="l" t="t" r="r" b="b"/>
              <a:pathLst>
                <a:path w="31536" h="30742" extrusionOk="0">
                  <a:moveTo>
                    <a:pt x="31535" y="1"/>
                  </a:moveTo>
                  <a:cubicBezTo>
                    <a:pt x="31535" y="2"/>
                    <a:pt x="20194" y="20801"/>
                    <a:pt x="12957" y="27025"/>
                  </a:cubicBezTo>
                  <a:cubicBezTo>
                    <a:pt x="12436" y="27464"/>
                    <a:pt x="11796" y="27680"/>
                    <a:pt x="11157" y="27680"/>
                  </a:cubicBezTo>
                  <a:cubicBezTo>
                    <a:pt x="10412" y="27680"/>
                    <a:pt x="9670" y="27386"/>
                    <a:pt x="9124" y="26810"/>
                  </a:cubicBezTo>
                  <a:lnTo>
                    <a:pt x="1" y="17220"/>
                  </a:lnTo>
                  <a:lnTo>
                    <a:pt x="1" y="17220"/>
                  </a:lnTo>
                  <a:cubicBezTo>
                    <a:pt x="2" y="17221"/>
                    <a:pt x="8853" y="30644"/>
                    <a:pt x="11477" y="30742"/>
                  </a:cubicBezTo>
                  <a:cubicBezTo>
                    <a:pt x="11483" y="30742"/>
                    <a:pt x="11489" y="30742"/>
                    <a:pt x="11495" y="30742"/>
                  </a:cubicBezTo>
                  <a:cubicBezTo>
                    <a:pt x="14155" y="30742"/>
                    <a:pt x="30077" y="9224"/>
                    <a:pt x="31535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143075" y="952875"/>
              <a:ext cx="1380750" cy="1618825"/>
            </a:xfrm>
            <a:custGeom>
              <a:avLst/>
              <a:gdLst/>
              <a:ahLst/>
              <a:cxnLst/>
              <a:rect l="l" t="t" r="r" b="b"/>
              <a:pathLst>
                <a:path w="55230" h="64753" extrusionOk="0">
                  <a:moveTo>
                    <a:pt x="7163" y="1"/>
                  </a:moveTo>
                  <a:cubicBezTo>
                    <a:pt x="5896" y="1"/>
                    <a:pt x="5080" y="1329"/>
                    <a:pt x="5080" y="1329"/>
                  </a:cubicBezTo>
                  <a:lnTo>
                    <a:pt x="6555" y="2361"/>
                  </a:lnTo>
                  <a:cubicBezTo>
                    <a:pt x="6555" y="2361"/>
                    <a:pt x="1265" y="3159"/>
                    <a:pt x="565" y="5825"/>
                  </a:cubicBezTo>
                  <a:cubicBezTo>
                    <a:pt x="0" y="7908"/>
                    <a:pt x="2218" y="9775"/>
                    <a:pt x="3581" y="11601"/>
                  </a:cubicBezTo>
                  <a:cubicBezTo>
                    <a:pt x="6131" y="27732"/>
                    <a:pt x="13484" y="42846"/>
                    <a:pt x="21169" y="55102"/>
                  </a:cubicBezTo>
                  <a:cubicBezTo>
                    <a:pt x="22804" y="57689"/>
                    <a:pt x="24438" y="60159"/>
                    <a:pt x="26049" y="62474"/>
                  </a:cubicBezTo>
                  <a:cubicBezTo>
                    <a:pt x="27104" y="63989"/>
                    <a:pt x="28766" y="64753"/>
                    <a:pt x="30429" y="64753"/>
                  </a:cubicBezTo>
                  <a:cubicBezTo>
                    <a:pt x="32017" y="64753"/>
                    <a:pt x="33605" y="64057"/>
                    <a:pt x="34668" y="62652"/>
                  </a:cubicBezTo>
                  <a:cubicBezTo>
                    <a:pt x="36596" y="60103"/>
                    <a:pt x="38384" y="57591"/>
                    <a:pt x="40056" y="55139"/>
                  </a:cubicBezTo>
                  <a:cubicBezTo>
                    <a:pt x="45775" y="46735"/>
                    <a:pt x="49940" y="39190"/>
                    <a:pt x="52508" y="34540"/>
                  </a:cubicBezTo>
                  <a:cubicBezTo>
                    <a:pt x="54571" y="30786"/>
                    <a:pt x="55230" y="27732"/>
                    <a:pt x="55174" y="25300"/>
                  </a:cubicBezTo>
                  <a:cubicBezTo>
                    <a:pt x="55073" y="21246"/>
                    <a:pt x="52103" y="18731"/>
                    <a:pt x="48881" y="18731"/>
                  </a:cubicBezTo>
                  <a:cubicBezTo>
                    <a:pt x="47201" y="18731"/>
                    <a:pt x="45452" y="19415"/>
                    <a:pt x="44006" y="20920"/>
                  </a:cubicBezTo>
                  <a:cubicBezTo>
                    <a:pt x="42740" y="22223"/>
                    <a:pt x="41382" y="24034"/>
                    <a:pt x="39939" y="26486"/>
                  </a:cubicBezTo>
                  <a:cubicBezTo>
                    <a:pt x="37917" y="29889"/>
                    <a:pt x="34513" y="35179"/>
                    <a:pt x="30465" y="41272"/>
                  </a:cubicBezTo>
                  <a:cubicBezTo>
                    <a:pt x="19708" y="25533"/>
                    <a:pt x="9418" y="10065"/>
                    <a:pt x="9086" y="9579"/>
                  </a:cubicBezTo>
                  <a:cubicBezTo>
                    <a:pt x="9455" y="6642"/>
                    <a:pt x="9903" y="1525"/>
                    <a:pt x="8502" y="493"/>
                  </a:cubicBezTo>
                  <a:cubicBezTo>
                    <a:pt x="8018" y="136"/>
                    <a:pt x="7567" y="1"/>
                    <a:pt x="7163" y="1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71725" y="1405475"/>
              <a:ext cx="1169150" cy="1241650"/>
            </a:xfrm>
            <a:custGeom>
              <a:avLst/>
              <a:gdLst/>
              <a:ahLst/>
              <a:cxnLst/>
              <a:rect l="l" t="t" r="r" b="b"/>
              <a:pathLst>
                <a:path w="46766" h="49666" extrusionOk="0">
                  <a:moveTo>
                    <a:pt x="38734" y="0"/>
                  </a:moveTo>
                  <a:cubicBezTo>
                    <a:pt x="37968" y="0"/>
                    <a:pt x="37176" y="146"/>
                    <a:pt x="36396" y="500"/>
                  </a:cubicBezTo>
                  <a:cubicBezTo>
                    <a:pt x="30639" y="3129"/>
                    <a:pt x="21128" y="21161"/>
                    <a:pt x="21128" y="21161"/>
                  </a:cubicBezTo>
                  <a:lnTo>
                    <a:pt x="11907" y="7294"/>
                  </a:lnTo>
                  <a:cubicBezTo>
                    <a:pt x="6962" y="8867"/>
                    <a:pt x="1" y="17001"/>
                    <a:pt x="1" y="17001"/>
                  </a:cubicBezTo>
                  <a:cubicBezTo>
                    <a:pt x="6495" y="36316"/>
                    <a:pt x="21128" y="49665"/>
                    <a:pt x="21128" y="49665"/>
                  </a:cubicBezTo>
                  <a:cubicBezTo>
                    <a:pt x="30153" y="44567"/>
                    <a:pt x="43983" y="18383"/>
                    <a:pt x="46028" y="12290"/>
                  </a:cubicBezTo>
                  <a:cubicBezTo>
                    <a:pt x="46630" y="10483"/>
                    <a:pt x="46766" y="8886"/>
                    <a:pt x="46649" y="7546"/>
                  </a:cubicBezTo>
                  <a:cubicBezTo>
                    <a:pt x="46341" y="4002"/>
                    <a:pt x="43749" y="991"/>
                    <a:pt x="40290" y="192"/>
                  </a:cubicBezTo>
                  <a:cubicBezTo>
                    <a:pt x="39792" y="71"/>
                    <a:pt x="39269" y="0"/>
                    <a:pt x="38734" y="0"/>
                  </a:cubicBezTo>
                  <a:close/>
                </a:path>
              </a:pathLst>
            </a:custGeom>
            <a:solidFill>
              <a:srgbClr val="FFC5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_1"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/>
          <p:nvPr/>
        </p:nvSpPr>
        <p:spPr>
          <a:xfrm flipH="1">
            <a:off x="0" y="0"/>
            <a:ext cx="9144134" cy="5143479"/>
          </a:xfrm>
          <a:custGeom>
            <a:avLst/>
            <a:gdLst/>
            <a:ahLst/>
            <a:cxnLst/>
            <a:rect l="l" t="t" r="r" b="b"/>
            <a:pathLst>
              <a:path w="87861" h="58437" extrusionOk="0">
                <a:moveTo>
                  <a:pt x="1" y="0"/>
                </a:moveTo>
                <a:lnTo>
                  <a:pt x="1" y="58437"/>
                </a:lnTo>
                <a:lnTo>
                  <a:pt x="87861" y="58437"/>
                </a:lnTo>
                <a:lnTo>
                  <a:pt x="87861" y="0"/>
                </a:lnTo>
                <a:close/>
              </a:path>
            </a:pathLst>
          </a:custGeom>
          <a:solidFill>
            <a:srgbClr val="FCF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                              </a:t>
            </a:r>
            <a:endParaRPr/>
          </a:p>
        </p:txBody>
      </p:sp>
      <p:sp>
        <p:nvSpPr>
          <p:cNvPr id="79" name="Google Shape;79;p3"/>
          <p:cNvSpPr/>
          <p:nvPr/>
        </p:nvSpPr>
        <p:spPr>
          <a:xfrm flipH="1">
            <a:off x="4361175" y="3314929"/>
            <a:ext cx="4782959" cy="1571905"/>
          </a:xfrm>
          <a:custGeom>
            <a:avLst/>
            <a:gdLst/>
            <a:ahLst/>
            <a:cxnLst/>
            <a:rect l="l" t="t" r="r" b="b"/>
            <a:pathLst>
              <a:path w="54341" h="17859" extrusionOk="0">
                <a:moveTo>
                  <a:pt x="24115" y="0"/>
                </a:moveTo>
                <a:cubicBezTo>
                  <a:pt x="18959" y="0"/>
                  <a:pt x="14062" y="4580"/>
                  <a:pt x="13158" y="10123"/>
                </a:cubicBezTo>
                <a:cubicBezTo>
                  <a:pt x="11753" y="8363"/>
                  <a:pt x="9599" y="7399"/>
                  <a:pt x="7472" y="7399"/>
                </a:cubicBezTo>
                <a:cubicBezTo>
                  <a:pt x="6572" y="7399"/>
                  <a:pt x="5676" y="7572"/>
                  <a:pt x="4844" y="7931"/>
                </a:cubicBezTo>
                <a:cubicBezTo>
                  <a:pt x="2025" y="9135"/>
                  <a:pt x="1" y="14244"/>
                  <a:pt x="218" y="17570"/>
                </a:cubicBezTo>
                <a:lnTo>
                  <a:pt x="54341" y="17859"/>
                </a:lnTo>
                <a:cubicBezTo>
                  <a:pt x="53931" y="13256"/>
                  <a:pt x="50919" y="9039"/>
                  <a:pt x="46895" y="7521"/>
                </a:cubicBezTo>
                <a:cubicBezTo>
                  <a:pt x="45742" y="7056"/>
                  <a:pt x="44529" y="6834"/>
                  <a:pt x="43314" y="6834"/>
                </a:cubicBezTo>
                <a:cubicBezTo>
                  <a:pt x="40314" y="6834"/>
                  <a:pt x="37303" y="8183"/>
                  <a:pt x="35159" y="10533"/>
                </a:cubicBezTo>
                <a:cubicBezTo>
                  <a:pt x="34460" y="4822"/>
                  <a:pt x="29641" y="99"/>
                  <a:pt x="24315" y="2"/>
                </a:cubicBezTo>
                <a:cubicBezTo>
                  <a:pt x="24249" y="1"/>
                  <a:pt x="24182" y="0"/>
                  <a:pt x="24115" y="0"/>
                </a:cubicBezTo>
                <a:close/>
              </a:path>
            </a:pathLst>
          </a:custGeom>
          <a:solidFill>
            <a:srgbClr val="FFE2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 flipH="1">
            <a:off x="6270003" y="981135"/>
            <a:ext cx="1035174" cy="372138"/>
          </a:xfrm>
          <a:custGeom>
            <a:avLst/>
            <a:gdLst/>
            <a:ahLst/>
            <a:cxnLst/>
            <a:rect l="l" t="t" r="r" b="b"/>
            <a:pathLst>
              <a:path w="11761" h="4228" extrusionOk="0">
                <a:moveTo>
                  <a:pt x="8922" y="0"/>
                </a:moveTo>
                <a:cubicBezTo>
                  <a:pt x="8657" y="0"/>
                  <a:pt x="8393" y="63"/>
                  <a:pt x="8145" y="203"/>
                </a:cubicBezTo>
                <a:cubicBezTo>
                  <a:pt x="6844" y="709"/>
                  <a:pt x="6627" y="2709"/>
                  <a:pt x="5326" y="3119"/>
                </a:cubicBezTo>
                <a:cubicBezTo>
                  <a:pt x="5118" y="3218"/>
                  <a:pt x="4899" y="3261"/>
                  <a:pt x="4673" y="3261"/>
                </a:cubicBezTo>
                <a:cubicBezTo>
                  <a:pt x="4242" y="3261"/>
                  <a:pt x="3784" y="3107"/>
                  <a:pt x="3326" y="2902"/>
                </a:cubicBezTo>
                <a:cubicBezTo>
                  <a:pt x="2798" y="2733"/>
                  <a:pt x="2271" y="2398"/>
                  <a:pt x="1679" y="2398"/>
                </a:cubicBezTo>
                <a:cubicBezTo>
                  <a:pt x="1595" y="2398"/>
                  <a:pt x="1509" y="2405"/>
                  <a:pt x="1422" y="2420"/>
                </a:cubicBezTo>
                <a:cubicBezTo>
                  <a:pt x="699" y="2420"/>
                  <a:pt x="0" y="3504"/>
                  <a:pt x="0" y="4227"/>
                </a:cubicBezTo>
                <a:lnTo>
                  <a:pt x="11760" y="4227"/>
                </a:lnTo>
                <a:cubicBezTo>
                  <a:pt x="11543" y="3215"/>
                  <a:pt x="11350" y="1817"/>
                  <a:pt x="10748" y="998"/>
                </a:cubicBezTo>
                <a:cubicBezTo>
                  <a:pt x="10313" y="424"/>
                  <a:pt x="9613" y="0"/>
                  <a:pt x="89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 flipH="1">
            <a:off x="31" y="4833775"/>
            <a:ext cx="9144103" cy="309725"/>
          </a:xfrm>
          <a:custGeom>
            <a:avLst/>
            <a:gdLst/>
            <a:ahLst/>
            <a:cxnLst/>
            <a:rect l="l" t="t" r="r" b="b"/>
            <a:pathLst>
              <a:path w="87355" h="3519" extrusionOk="0">
                <a:moveTo>
                  <a:pt x="1" y="0"/>
                </a:moveTo>
                <a:lnTo>
                  <a:pt x="1" y="3519"/>
                </a:lnTo>
                <a:lnTo>
                  <a:pt x="87355" y="3519"/>
                </a:lnTo>
                <a:lnTo>
                  <a:pt x="87355" y="0"/>
                </a:lnTo>
                <a:close/>
              </a:path>
            </a:pathLst>
          </a:custGeom>
          <a:solidFill>
            <a:srgbClr val="F9CD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3"/>
          <p:cNvGrpSpPr/>
          <p:nvPr/>
        </p:nvGrpSpPr>
        <p:grpSpPr>
          <a:xfrm flipH="1">
            <a:off x="8181220" y="4086934"/>
            <a:ext cx="634167" cy="747798"/>
            <a:chOff x="328747" y="4086934"/>
            <a:chExt cx="634167" cy="747798"/>
          </a:xfrm>
        </p:grpSpPr>
        <p:sp>
          <p:nvSpPr>
            <p:cNvPr id="83" name="Google Shape;83;p3"/>
            <p:cNvSpPr/>
            <p:nvPr/>
          </p:nvSpPr>
          <p:spPr>
            <a:xfrm>
              <a:off x="557857" y="4086934"/>
              <a:ext cx="405057" cy="746917"/>
            </a:xfrm>
            <a:custGeom>
              <a:avLst/>
              <a:gdLst/>
              <a:ahLst/>
              <a:cxnLst/>
              <a:rect l="l" t="t" r="r" b="b"/>
              <a:pathLst>
                <a:path w="4602" h="8486" extrusionOk="0">
                  <a:moveTo>
                    <a:pt x="2912" y="1"/>
                  </a:moveTo>
                  <a:cubicBezTo>
                    <a:pt x="2756" y="1"/>
                    <a:pt x="2589" y="17"/>
                    <a:pt x="2410" y="51"/>
                  </a:cubicBezTo>
                  <a:cubicBezTo>
                    <a:pt x="916" y="461"/>
                    <a:pt x="0" y="2365"/>
                    <a:pt x="97" y="4268"/>
                  </a:cubicBezTo>
                  <a:cubicBezTo>
                    <a:pt x="314" y="6172"/>
                    <a:pt x="916" y="8196"/>
                    <a:pt x="1904" y="8485"/>
                  </a:cubicBezTo>
                  <a:lnTo>
                    <a:pt x="3205" y="8485"/>
                  </a:lnTo>
                  <a:cubicBezTo>
                    <a:pt x="3205" y="8485"/>
                    <a:pt x="2603" y="7786"/>
                    <a:pt x="3013" y="6389"/>
                  </a:cubicBezTo>
                  <a:cubicBezTo>
                    <a:pt x="3326" y="4967"/>
                    <a:pt x="4314" y="3473"/>
                    <a:pt x="4410" y="2172"/>
                  </a:cubicBezTo>
                  <a:cubicBezTo>
                    <a:pt x="4602" y="917"/>
                    <a:pt x="4080" y="1"/>
                    <a:pt x="2912" y="1"/>
                  </a:cubicBezTo>
                  <a:close/>
                </a:path>
              </a:pathLst>
            </a:custGeom>
            <a:solidFill>
              <a:srgbClr val="765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44731" y="4242896"/>
              <a:ext cx="142236" cy="591830"/>
            </a:xfrm>
            <a:custGeom>
              <a:avLst/>
              <a:gdLst/>
              <a:ahLst/>
              <a:cxnLst/>
              <a:rect l="l" t="t" r="r" b="b"/>
              <a:pathLst>
                <a:path w="1616" h="6724" extrusionOk="0">
                  <a:moveTo>
                    <a:pt x="1615" y="0"/>
                  </a:moveTo>
                  <a:cubicBezTo>
                    <a:pt x="916" y="988"/>
                    <a:pt x="1" y="4699"/>
                    <a:pt x="1422" y="6724"/>
                  </a:cubicBezTo>
                  <a:lnTo>
                    <a:pt x="1519" y="6724"/>
                  </a:lnTo>
                  <a:cubicBezTo>
                    <a:pt x="121" y="4603"/>
                    <a:pt x="1013" y="1085"/>
                    <a:pt x="1615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28747" y="4316484"/>
              <a:ext cx="458219" cy="518247"/>
            </a:xfrm>
            <a:custGeom>
              <a:avLst/>
              <a:gdLst/>
              <a:ahLst/>
              <a:cxnLst/>
              <a:rect l="l" t="t" r="r" b="b"/>
              <a:pathLst>
                <a:path w="5206" h="5888" extrusionOk="0">
                  <a:moveTo>
                    <a:pt x="1834" y="0"/>
                  </a:moveTo>
                  <a:cubicBezTo>
                    <a:pt x="1651" y="0"/>
                    <a:pt x="1443" y="52"/>
                    <a:pt x="1206" y="166"/>
                  </a:cubicBezTo>
                  <a:cubicBezTo>
                    <a:pt x="386" y="552"/>
                    <a:pt x="97" y="1275"/>
                    <a:pt x="97" y="1974"/>
                  </a:cubicBezTo>
                  <a:cubicBezTo>
                    <a:pt x="1" y="2865"/>
                    <a:pt x="386" y="3684"/>
                    <a:pt x="700" y="4070"/>
                  </a:cubicBezTo>
                  <a:cubicBezTo>
                    <a:pt x="1440" y="5282"/>
                    <a:pt x="3058" y="5887"/>
                    <a:pt x="3608" y="5887"/>
                  </a:cubicBezTo>
                  <a:cubicBezTo>
                    <a:pt x="3649" y="5887"/>
                    <a:pt x="3684" y="5884"/>
                    <a:pt x="3712" y="5877"/>
                  </a:cubicBezTo>
                  <a:lnTo>
                    <a:pt x="5206" y="5877"/>
                  </a:lnTo>
                  <a:cubicBezTo>
                    <a:pt x="4724" y="5877"/>
                    <a:pt x="3712" y="5082"/>
                    <a:pt x="3399" y="3781"/>
                  </a:cubicBezTo>
                  <a:cubicBezTo>
                    <a:pt x="3146" y="2537"/>
                    <a:pt x="3114" y="0"/>
                    <a:pt x="1834" y="0"/>
                  </a:cubicBezTo>
                  <a:close/>
                </a:path>
              </a:pathLst>
            </a:custGeom>
            <a:solidFill>
              <a:srgbClr val="4A4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07858" y="4411906"/>
              <a:ext cx="273646" cy="407345"/>
            </a:xfrm>
            <a:custGeom>
              <a:avLst/>
              <a:gdLst/>
              <a:ahLst/>
              <a:cxnLst/>
              <a:rect l="l" t="t" r="r" b="b"/>
              <a:pathLst>
                <a:path w="3109" h="4628" extrusionOk="0">
                  <a:moveTo>
                    <a:pt x="97" y="0"/>
                  </a:moveTo>
                  <a:cubicBezTo>
                    <a:pt x="0" y="796"/>
                    <a:pt x="410" y="3422"/>
                    <a:pt x="3109" y="4627"/>
                  </a:cubicBezTo>
                  <a:lnTo>
                    <a:pt x="3109" y="4507"/>
                  </a:lnTo>
                  <a:cubicBezTo>
                    <a:pt x="506" y="3302"/>
                    <a:pt x="97" y="796"/>
                    <a:pt x="193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3"/>
          <p:cNvSpPr/>
          <p:nvPr/>
        </p:nvSpPr>
        <p:spPr>
          <a:xfrm>
            <a:off x="6481262" y="1676319"/>
            <a:ext cx="1679902" cy="366945"/>
          </a:xfrm>
          <a:custGeom>
            <a:avLst/>
            <a:gdLst/>
            <a:ahLst/>
            <a:cxnLst/>
            <a:rect l="l" t="t" r="r" b="b"/>
            <a:pathLst>
              <a:path w="19086" h="4169" extrusionOk="0">
                <a:moveTo>
                  <a:pt x="9990" y="0"/>
                </a:moveTo>
                <a:cubicBezTo>
                  <a:pt x="9378" y="0"/>
                  <a:pt x="8759" y="367"/>
                  <a:pt x="8338" y="867"/>
                </a:cubicBezTo>
                <a:cubicBezTo>
                  <a:pt x="7832" y="1374"/>
                  <a:pt x="7447" y="2072"/>
                  <a:pt x="6941" y="2578"/>
                </a:cubicBezTo>
                <a:cubicBezTo>
                  <a:pt x="6569" y="3020"/>
                  <a:pt x="5991" y="3294"/>
                  <a:pt x="5471" y="3294"/>
                </a:cubicBezTo>
                <a:cubicBezTo>
                  <a:pt x="5282" y="3294"/>
                  <a:pt x="5101" y="3258"/>
                  <a:pt x="4941" y="3181"/>
                </a:cubicBezTo>
                <a:cubicBezTo>
                  <a:pt x="4338" y="2964"/>
                  <a:pt x="4025" y="2362"/>
                  <a:pt x="3615" y="2072"/>
                </a:cubicBezTo>
                <a:cubicBezTo>
                  <a:pt x="3306" y="1891"/>
                  <a:pt x="2979" y="1809"/>
                  <a:pt x="2657" y="1809"/>
                </a:cubicBezTo>
                <a:cubicBezTo>
                  <a:pt x="2251" y="1809"/>
                  <a:pt x="1855" y="1940"/>
                  <a:pt x="1519" y="2169"/>
                </a:cubicBezTo>
                <a:cubicBezTo>
                  <a:pt x="916" y="2458"/>
                  <a:pt x="410" y="3566"/>
                  <a:pt x="1" y="4169"/>
                </a:cubicBezTo>
                <a:lnTo>
                  <a:pt x="19086" y="4169"/>
                </a:lnTo>
                <a:cubicBezTo>
                  <a:pt x="18913" y="3088"/>
                  <a:pt x="17750" y="1929"/>
                  <a:pt x="16643" y="1929"/>
                </a:cubicBezTo>
                <a:cubicBezTo>
                  <a:pt x="16516" y="1929"/>
                  <a:pt x="16390" y="1944"/>
                  <a:pt x="16267" y="1976"/>
                </a:cubicBezTo>
                <a:cubicBezTo>
                  <a:pt x="15326" y="2143"/>
                  <a:pt x="14512" y="2927"/>
                  <a:pt x="13589" y="2927"/>
                </a:cubicBezTo>
                <a:cubicBezTo>
                  <a:pt x="13448" y="2927"/>
                  <a:pt x="13305" y="2909"/>
                  <a:pt x="13158" y="2868"/>
                </a:cubicBezTo>
                <a:cubicBezTo>
                  <a:pt x="11857" y="2458"/>
                  <a:pt x="11664" y="458"/>
                  <a:pt x="10363" y="48"/>
                </a:cubicBezTo>
                <a:cubicBezTo>
                  <a:pt x="10240" y="15"/>
                  <a:pt x="10115" y="0"/>
                  <a:pt x="99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ctrTitle"/>
          </p:nvPr>
        </p:nvSpPr>
        <p:spPr>
          <a:xfrm>
            <a:off x="3445963" y="1575950"/>
            <a:ext cx="2322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3"/>
          <p:cNvSpPr txBox="1">
            <a:spLocks noGrp="1"/>
          </p:cNvSpPr>
          <p:nvPr>
            <p:ph type="subTitle" idx="1"/>
          </p:nvPr>
        </p:nvSpPr>
        <p:spPr>
          <a:xfrm>
            <a:off x="3654063" y="2037397"/>
            <a:ext cx="19065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"/>
          <p:cNvSpPr txBox="1">
            <a:spLocks noGrp="1"/>
          </p:cNvSpPr>
          <p:nvPr>
            <p:ph type="title" idx="2" hasCustomPrompt="1"/>
          </p:nvPr>
        </p:nvSpPr>
        <p:spPr>
          <a:xfrm>
            <a:off x="3730424" y="1059178"/>
            <a:ext cx="175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3"/>
          <p:cNvSpPr txBox="1">
            <a:spLocks noGrp="1"/>
          </p:cNvSpPr>
          <p:nvPr>
            <p:ph type="ctrTitle" idx="3"/>
          </p:nvPr>
        </p:nvSpPr>
        <p:spPr>
          <a:xfrm>
            <a:off x="3446175" y="3255050"/>
            <a:ext cx="2322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3"/>
          <p:cNvSpPr txBox="1">
            <a:spLocks noGrp="1"/>
          </p:cNvSpPr>
          <p:nvPr>
            <p:ph type="subTitle" idx="4"/>
          </p:nvPr>
        </p:nvSpPr>
        <p:spPr>
          <a:xfrm>
            <a:off x="3618963" y="3716497"/>
            <a:ext cx="19767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"/>
          <p:cNvSpPr txBox="1">
            <a:spLocks noGrp="1"/>
          </p:cNvSpPr>
          <p:nvPr>
            <p:ph type="title" idx="5" hasCustomPrompt="1"/>
          </p:nvPr>
        </p:nvSpPr>
        <p:spPr>
          <a:xfrm>
            <a:off x="3730424" y="2738280"/>
            <a:ext cx="175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3"/>
          <p:cNvSpPr txBox="1">
            <a:spLocks noGrp="1"/>
          </p:cNvSpPr>
          <p:nvPr>
            <p:ph type="ctrTitle" idx="6"/>
          </p:nvPr>
        </p:nvSpPr>
        <p:spPr>
          <a:xfrm>
            <a:off x="5595637" y="1575950"/>
            <a:ext cx="2322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3"/>
          <p:cNvSpPr txBox="1">
            <a:spLocks noGrp="1"/>
          </p:cNvSpPr>
          <p:nvPr>
            <p:ph type="subTitle" idx="7"/>
          </p:nvPr>
        </p:nvSpPr>
        <p:spPr>
          <a:xfrm>
            <a:off x="5803513" y="2037397"/>
            <a:ext cx="19065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"/>
          <p:cNvSpPr txBox="1">
            <a:spLocks noGrp="1"/>
          </p:cNvSpPr>
          <p:nvPr>
            <p:ph type="title" idx="8" hasCustomPrompt="1"/>
          </p:nvPr>
        </p:nvSpPr>
        <p:spPr>
          <a:xfrm>
            <a:off x="5879874" y="1059178"/>
            <a:ext cx="175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3"/>
          <p:cNvSpPr txBox="1">
            <a:spLocks noGrp="1"/>
          </p:cNvSpPr>
          <p:nvPr>
            <p:ph type="ctrTitle" idx="9"/>
          </p:nvPr>
        </p:nvSpPr>
        <p:spPr>
          <a:xfrm>
            <a:off x="5595599" y="3255050"/>
            <a:ext cx="2322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subTitle" idx="13"/>
          </p:nvPr>
        </p:nvSpPr>
        <p:spPr>
          <a:xfrm>
            <a:off x="5768413" y="3716497"/>
            <a:ext cx="19767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"/>
          <p:cNvSpPr txBox="1">
            <a:spLocks noGrp="1"/>
          </p:cNvSpPr>
          <p:nvPr>
            <p:ph type="title" idx="14" hasCustomPrompt="1"/>
          </p:nvPr>
        </p:nvSpPr>
        <p:spPr>
          <a:xfrm>
            <a:off x="5879874" y="2738280"/>
            <a:ext cx="175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3"/>
          <p:cNvSpPr txBox="1">
            <a:spLocks noGrp="1"/>
          </p:cNvSpPr>
          <p:nvPr>
            <p:ph type="ctrTitle" idx="15"/>
          </p:nvPr>
        </p:nvSpPr>
        <p:spPr>
          <a:xfrm rot="-5400000">
            <a:off x="6635075" y="2145888"/>
            <a:ext cx="3487500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ctrTitle" idx="16"/>
          </p:nvPr>
        </p:nvSpPr>
        <p:spPr>
          <a:xfrm>
            <a:off x="1226187" y="1575950"/>
            <a:ext cx="2392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subTitle" idx="17"/>
          </p:nvPr>
        </p:nvSpPr>
        <p:spPr>
          <a:xfrm>
            <a:off x="1469388" y="2037397"/>
            <a:ext cx="19065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title" idx="18" hasCustomPrompt="1"/>
          </p:nvPr>
        </p:nvSpPr>
        <p:spPr>
          <a:xfrm>
            <a:off x="1545749" y="1059178"/>
            <a:ext cx="175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3"/>
          <p:cNvSpPr txBox="1">
            <a:spLocks noGrp="1"/>
          </p:cNvSpPr>
          <p:nvPr>
            <p:ph type="ctrTitle" idx="19"/>
          </p:nvPr>
        </p:nvSpPr>
        <p:spPr>
          <a:xfrm>
            <a:off x="1261500" y="3255050"/>
            <a:ext cx="2322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subTitle" idx="20"/>
          </p:nvPr>
        </p:nvSpPr>
        <p:spPr>
          <a:xfrm>
            <a:off x="1434288" y="3716497"/>
            <a:ext cx="19767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 idx="21" hasCustomPrompt="1"/>
          </p:nvPr>
        </p:nvSpPr>
        <p:spPr>
          <a:xfrm>
            <a:off x="1545749" y="2738280"/>
            <a:ext cx="1753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7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4"/>
          <p:cNvGrpSpPr/>
          <p:nvPr/>
        </p:nvGrpSpPr>
        <p:grpSpPr>
          <a:xfrm>
            <a:off x="-2" y="0"/>
            <a:ext cx="9144105" cy="5169864"/>
            <a:chOff x="-2" y="0"/>
            <a:chExt cx="9144105" cy="5169864"/>
          </a:xfrm>
        </p:grpSpPr>
        <p:sp>
          <p:nvSpPr>
            <p:cNvPr id="109" name="Google Shape;109;p4"/>
            <p:cNvSpPr/>
            <p:nvPr/>
          </p:nvSpPr>
          <p:spPr>
            <a:xfrm>
              <a:off x="-2" y="0"/>
              <a:ext cx="9143914" cy="5169864"/>
            </a:xfrm>
            <a:custGeom>
              <a:avLst/>
              <a:gdLst/>
              <a:ahLst/>
              <a:cxnLst/>
              <a:rect l="l" t="t" r="r" b="b"/>
              <a:pathLst>
                <a:path w="87861" h="58438" extrusionOk="0">
                  <a:moveTo>
                    <a:pt x="1" y="1"/>
                  </a:moveTo>
                  <a:lnTo>
                    <a:pt x="1" y="58437"/>
                  </a:lnTo>
                  <a:lnTo>
                    <a:pt x="87861" y="58437"/>
                  </a:lnTo>
                  <a:lnTo>
                    <a:pt x="87861" y="1"/>
                  </a:lnTo>
                  <a:close/>
                </a:path>
              </a:pathLst>
            </a:custGeom>
            <a:solidFill>
              <a:srgbClr val="FCF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7048293" y="986145"/>
              <a:ext cx="1046836" cy="371917"/>
            </a:xfrm>
            <a:custGeom>
              <a:avLst/>
              <a:gdLst/>
              <a:ahLst/>
              <a:cxnLst/>
              <a:rect l="l" t="t" r="r" b="b"/>
              <a:pathLst>
                <a:path w="11833" h="4204" extrusionOk="0">
                  <a:moveTo>
                    <a:pt x="8909" y="1"/>
                  </a:moveTo>
                  <a:cubicBezTo>
                    <a:pt x="8643" y="1"/>
                    <a:pt x="8376" y="63"/>
                    <a:pt x="8122" y="203"/>
                  </a:cubicBezTo>
                  <a:cubicBezTo>
                    <a:pt x="6917" y="709"/>
                    <a:pt x="6724" y="2710"/>
                    <a:pt x="5423" y="3119"/>
                  </a:cubicBezTo>
                  <a:cubicBezTo>
                    <a:pt x="5174" y="3219"/>
                    <a:pt x="4927" y="3261"/>
                    <a:pt x="4687" y="3261"/>
                  </a:cubicBezTo>
                  <a:cubicBezTo>
                    <a:pt x="4230" y="3261"/>
                    <a:pt x="3793" y="3108"/>
                    <a:pt x="3398" y="2902"/>
                  </a:cubicBezTo>
                  <a:cubicBezTo>
                    <a:pt x="2700" y="2710"/>
                    <a:pt x="2097" y="2396"/>
                    <a:pt x="1398" y="2396"/>
                  </a:cubicBezTo>
                  <a:cubicBezTo>
                    <a:pt x="699" y="2396"/>
                    <a:pt x="1" y="3505"/>
                    <a:pt x="1" y="4204"/>
                  </a:cubicBezTo>
                  <a:lnTo>
                    <a:pt x="11833" y="4204"/>
                  </a:lnTo>
                  <a:cubicBezTo>
                    <a:pt x="11640" y="3216"/>
                    <a:pt x="11447" y="1794"/>
                    <a:pt x="10724" y="999"/>
                  </a:cubicBezTo>
                  <a:cubicBezTo>
                    <a:pt x="10289" y="424"/>
                    <a:pt x="9602" y="1"/>
                    <a:pt x="89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0" y="3329908"/>
              <a:ext cx="4805289" cy="1581976"/>
            </a:xfrm>
            <a:custGeom>
              <a:avLst/>
              <a:gdLst/>
              <a:ahLst/>
              <a:cxnLst/>
              <a:rect l="l" t="t" r="r" b="b"/>
              <a:pathLst>
                <a:path w="54317" h="17882" extrusionOk="0">
                  <a:moveTo>
                    <a:pt x="24194" y="1"/>
                  </a:moveTo>
                  <a:cubicBezTo>
                    <a:pt x="18989" y="1"/>
                    <a:pt x="13953" y="4531"/>
                    <a:pt x="13061" y="10146"/>
                  </a:cubicBezTo>
                  <a:cubicBezTo>
                    <a:pt x="11639" y="8385"/>
                    <a:pt x="9540" y="7422"/>
                    <a:pt x="7405" y="7422"/>
                  </a:cubicBezTo>
                  <a:cubicBezTo>
                    <a:pt x="6501" y="7422"/>
                    <a:pt x="5591" y="7595"/>
                    <a:pt x="4723" y="7953"/>
                  </a:cubicBezTo>
                  <a:cubicBezTo>
                    <a:pt x="1904" y="9158"/>
                    <a:pt x="0" y="14267"/>
                    <a:pt x="97" y="17688"/>
                  </a:cubicBezTo>
                  <a:lnTo>
                    <a:pt x="54316" y="17881"/>
                  </a:lnTo>
                  <a:cubicBezTo>
                    <a:pt x="53931" y="13255"/>
                    <a:pt x="50798" y="9037"/>
                    <a:pt x="46798" y="7543"/>
                  </a:cubicBezTo>
                  <a:cubicBezTo>
                    <a:pt x="45639" y="7106"/>
                    <a:pt x="44423" y="6895"/>
                    <a:pt x="43206" y="6895"/>
                  </a:cubicBezTo>
                  <a:cubicBezTo>
                    <a:pt x="40196" y="6895"/>
                    <a:pt x="37183" y="8188"/>
                    <a:pt x="35038" y="10556"/>
                  </a:cubicBezTo>
                  <a:cubicBezTo>
                    <a:pt x="34340" y="4820"/>
                    <a:pt x="29520" y="121"/>
                    <a:pt x="24194" y="1"/>
                  </a:cubicBezTo>
                  <a:close/>
                </a:path>
              </a:pathLst>
            </a:custGeom>
            <a:solidFill>
              <a:srgbClr val="FFE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4312954" y="3325614"/>
              <a:ext cx="4830945" cy="1590557"/>
            </a:xfrm>
            <a:custGeom>
              <a:avLst/>
              <a:gdLst/>
              <a:ahLst/>
              <a:cxnLst/>
              <a:rect l="l" t="t" r="r" b="b"/>
              <a:pathLst>
                <a:path w="54607" h="17979" extrusionOk="0">
                  <a:moveTo>
                    <a:pt x="30383" y="0"/>
                  </a:moveTo>
                  <a:cubicBezTo>
                    <a:pt x="30328" y="0"/>
                    <a:pt x="30274" y="0"/>
                    <a:pt x="30219" y="1"/>
                  </a:cubicBezTo>
                  <a:cubicBezTo>
                    <a:pt x="24894" y="98"/>
                    <a:pt x="19978" y="4917"/>
                    <a:pt x="19279" y="10653"/>
                  </a:cubicBezTo>
                  <a:cubicBezTo>
                    <a:pt x="17198" y="8211"/>
                    <a:pt x="14148" y="6898"/>
                    <a:pt x="11074" y="6898"/>
                  </a:cubicBezTo>
                  <a:cubicBezTo>
                    <a:pt x="9840" y="6898"/>
                    <a:pt x="8603" y="7109"/>
                    <a:pt x="7423" y="7544"/>
                  </a:cubicBezTo>
                  <a:cubicBezTo>
                    <a:pt x="3399" y="9038"/>
                    <a:pt x="386" y="13255"/>
                    <a:pt x="1" y="17978"/>
                  </a:cubicBezTo>
                  <a:lnTo>
                    <a:pt x="54510" y="17785"/>
                  </a:lnTo>
                  <a:cubicBezTo>
                    <a:pt x="54606" y="14364"/>
                    <a:pt x="52606" y="9134"/>
                    <a:pt x="49787" y="7930"/>
                  </a:cubicBezTo>
                  <a:cubicBezTo>
                    <a:pt x="48990" y="7586"/>
                    <a:pt x="48135" y="7423"/>
                    <a:pt x="47272" y="7423"/>
                  </a:cubicBezTo>
                  <a:cubicBezTo>
                    <a:pt x="45109" y="7423"/>
                    <a:pt x="42903" y="8451"/>
                    <a:pt x="41473" y="10243"/>
                  </a:cubicBezTo>
                  <a:cubicBezTo>
                    <a:pt x="40567" y="4590"/>
                    <a:pt x="35647" y="0"/>
                    <a:pt x="30383" y="0"/>
                  </a:cubicBezTo>
                  <a:close/>
                </a:path>
              </a:pathLst>
            </a:custGeom>
            <a:solidFill>
              <a:srgbClr val="FFE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0" y="4858450"/>
              <a:ext cx="9144103" cy="311397"/>
            </a:xfrm>
            <a:custGeom>
              <a:avLst/>
              <a:gdLst/>
              <a:ahLst/>
              <a:cxnLst/>
              <a:rect l="l" t="t" r="r" b="b"/>
              <a:pathLst>
                <a:path w="87355" h="3520" extrusionOk="0">
                  <a:moveTo>
                    <a:pt x="1" y="1"/>
                  </a:moveTo>
                  <a:lnTo>
                    <a:pt x="1" y="3519"/>
                  </a:lnTo>
                  <a:lnTo>
                    <a:pt x="87355" y="3519"/>
                  </a:lnTo>
                  <a:lnTo>
                    <a:pt x="87355" y="1"/>
                  </a:lnTo>
                  <a:close/>
                </a:path>
              </a:pathLst>
            </a:custGeom>
            <a:solidFill>
              <a:srgbClr val="F9C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" name="Google Shape;114;p4"/>
            <p:cNvGrpSpPr/>
            <p:nvPr/>
          </p:nvGrpSpPr>
          <p:grpSpPr>
            <a:xfrm>
              <a:off x="708456" y="1377581"/>
              <a:ext cx="1325720" cy="3486483"/>
              <a:chOff x="708456" y="1377581"/>
              <a:chExt cx="1325720" cy="3486483"/>
            </a:xfrm>
          </p:grpSpPr>
          <p:sp>
            <p:nvSpPr>
              <p:cNvPr id="115" name="Google Shape;115;p4"/>
              <p:cNvSpPr/>
              <p:nvPr/>
            </p:nvSpPr>
            <p:spPr>
              <a:xfrm>
                <a:off x="708456" y="1377581"/>
                <a:ext cx="1325720" cy="2326038"/>
              </a:xfrm>
              <a:custGeom>
                <a:avLst/>
                <a:gdLst/>
                <a:ahLst/>
                <a:cxnLst/>
                <a:rect l="l" t="t" r="r" b="b"/>
                <a:pathLst>
                  <a:path w="15062" h="26427" extrusionOk="0">
                    <a:moveTo>
                      <a:pt x="8340" y="0"/>
                    </a:moveTo>
                    <a:cubicBezTo>
                      <a:pt x="6951" y="0"/>
                      <a:pt x="5598" y="986"/>
                      <a:pt x="4916" y="2183"/>
                    </a:cubicBezTo>
                    <a:cubicBezTo>
                      <a:pt x="4121" y="3701"/>
                      <a:pt x="4025" y="5509"/>
                      <a:pt x="4217" y="7099"/>
                    </a:cubicBezTo>
                    <a:cubicBezTo>
                      <a:pt x="3832" y="6714"/>
                      <a:pt x="3241" y="6496"/>
                      <a:pt x="2681" y="6496"/>
                    </a:cubicBezTo>
                    <a:cubicBezTo>
                      <a:pt x="2365" y="6496"/>
                      <a:pt x="2060" y="6566"/>
                      <a:pt x="1808" y="6713"/>
                    </a:cubicBezTo>
                    <a:cubicBezTo>
                      <a:pt x="1012" y="7099"/>
                      <a:pt x="410" y="7822"/>
                      <a:pt x="193" y="8714"/>
                    </a:cubicBezTo>
                    <a:cubicBezTo>
                      <a:pt x="0" y="9509"/>
                      <a:pt x="0" y="10424"/>
                      <a:pt x="193" y="11316"/>
                    </a:cubicBezTo>
                    <a:cubicBezTo>
                      <a:pt x="603" y="13244"/>
                      <a:pt x="1494" y="15148"/>
                      <a:pt x="2820" y="16545"/>
                    </a:cubicBezTo>
                    <a:cubicBezTo>
                      <a:pt x="2651" y="16477"/>
                      <a:pt x="2478" y="16446"/>
                      <a:pt x="2304" y="16446"/>
                    </a:cubicBezTo>
                    <a:cubicBezTo>
                      <a:pt x="1431" y="16446"/>
                      <a:pt x="551" y="17236"/>
                      <a:pt x="290" y="18160"/>
                    </a:cubicBezTo>
                    <a:cubicBezTo>
                      <a:pt x="0" y="19268"/>
                      <a:pt x="506" y="20353"/>
                      <a:pt x="1012" y="21365"/>
                    </a:cubicBezTo>
                    <a:cubicBezTo>
                      <a:pt x="1904" y="22883"/>
                      <a:pt x="3109" y="24184"/>
                      <a:pt x="4507" y="25172"/>
                    </a:cubicBezTo>
                    <a:cubicBezTo>
                      <a:pt x="5626" y="25946"/>
                      <a:pt x="6797" y="26427"/>
                      <a:pt x="7977" y="26427"/>
                    </a:cubicBezTo>
                    <a:cubicBezTo>
                      <a:pt x="8193" y="26427"/>
                      <a:pt x="8410" y="26411"/>
                      <a:pt x="8627" y="26377"/>
                    </a:cubicBezTo>
                    <a:cubicBezTo>
                      <a:pt x="9133" y="26377"/>
                      <a:pt x="9736" y="26184"/>
                      <a:pt x="10338" y="25895"/>
                    </a:cubicBezTo>
                    <a:cubicBezTo>
                      <a:pt x="12146" y="25076"/>
                      <a:pt x="13447" y="23365"/>
                      <a:pt x="14146" y="21558"/>
                    </a:cubicBezTo>
                    <a:cubicBezTo>
                      <a:pt x="15061" y="19148"/>
                      <a:pt x="14965" y="16449"/>
                      <a:pt x="14146" y="13943"/>
                    </a:cubicBezTo>
                    <a:cubicBezTo>
                      <a:pt x="13953" y="13123"/>
                      <a:pt x="13664" y="12328"/>
                      <a:pt x="13061" y="11726"/>
                    </a:cubicBezTo>
                    <a:cubicBezTo>
                      <a:pt x="12570" y="11235"/>
                      <a:pt x="11871" y="10872"/>
                      <a:pt x="11199" y="10872"/>
                    </a:cubicBezTo>
                    <a:cubicBezTo>
                      <a:pt x="11046" y="10872"/>
                      <a:pt x="10895" y="10890"/>
                      <a:pt x="10748" y="10931"/>
                    </a:cubicBezTo>
                    <a:cubicBezTo>
                      <a:pt x="11543" y="8810"/>
                      <a:pt x="12338" y="6497"/>
                      <a:pt x="12146" y="4207"/>
                    </a:cubicBezTo>
                    <a:cubicBezTo>
                      <a:pt x="12049" y="3292"/>
                      <a:pt x="11736" y="2400"/>
                      <a:pt x="11254" y="1581"/>
                    </a:cubicBezTo>
                    <a:cubicBezTo>
                      <a:pt x="10748" y="882"/>
                      <a:pt x="9929" y="279"/>
                      <a:pt x="9037" y="87"/>
                    </a:cubicBezTo>
                    <a:cubicBezTo>
                      <a:pt x="8806" y="28"/>
                      <a:pt x="8573" y="0"/>
                      <a:pt x="8340" y="0"/>
                    </a:cubicBezTo>
                    <a:close/>
                  </a:path>
                </a:pathLst>
              </a:custGeom>
              <a:solidFill>
                <a:srgbClr val="FFD6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6" name="Google Shape;116;p4"/>
              <p:cNvGrpSpPr/>
              <p:nvPr/>
            </p:nvGrpSpPr>
            <p:grpSpPr>
              <a:xfrm>
                <a:off x="941775" y="1762164"/>
                <a:ext cx="836400" cy="3101900"/>
                <a:chOff x="941775" y="1762164"/>
                <a:chExt cx="836400" cy="3101900"/>
              </a:xfrm>
            </p:grpSpPr>
            <p:sp>
              <p:nvSpPr>
                <p:cNvPr id="117" name="Google Shape;117;p4"/>
                <p:cNvSpPr/>
                <p:nvPr/>
              </p:nvSpPr>
              <p:spPr>
                <a:xfrm>
                  <a:off x="1429125" y="1762164"/>
                  <a:ext cx="32925" cy="310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124076" extrusionOk="0">
                      <a:moveTo>
                        <a:pt x="0" y="0"/>
                      </a:moveTo>
                      <a:cubicBezTo>
                        <a:pt x="0" y="41361"/>
                        <a:pt x="1317" y="82715"/>
                        <a:pt x="1317" y="124076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450D2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8" name="Google Shape;118;p4"/>
                <p:cNvSpPr/>
                <p:nvPr/>
              </p:nvSpPr>
              <p:spPr>
                <a:xfrm>
                  <a:off x="941775" y="3105664"/>
                  <a:ext cx="513675" cy="22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47" h="8957" extrusionOk="0">
                      <a:moveTo>
                        <a:pt x="20547" y="8957"/>
                      </a:moveTo>
                      <a:cubicBezTo>
                        <a:pt x="13076" y="8957"/>
                        <a:pt x="5283" y="5283"/>
                        <a:pt x="0" y="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450D2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9" name="Google Shape;119;p4"/>
                <p:cNvSpPr/>
                <p:nvPr/>
              </p:nvSpPr>
              <p:spPr>
                <a:xfrm>
                  <a:off x="1033975" y="2358689"/>
                  <a:ext cx="401725" cy="22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69" h="8957" extrusionOk="0">
                      <a:moveTo>
                        <a:pt x="16069" y="8957"/>
                      </a:moveTo>
                      <a:cubicBezTo>
                        <a:pt x="9937" y="8957"/>
                        <a:pt x="4336" y="4336"/>
                        <a:pt x="0" y="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450D2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20" name="Google Shape;120;p4"/>
                <p:cNvSpPr/>
                <p:nvPr/>
              </p:nvSpPr>
              <p:spPr>
                <a:xfrm>
                  <a:off x="1448875" y="2786764"/>
                  <a:ext cx="329300" cy="28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2" h="11591" extrusionOk="0">
                      <a:moveTo>
                        <a:pt x="0" y="11591"/>
                      </a:moveTo>
                      <a:cubicBezTo>
                        <a:pt x="5015" y="8582"/>
                        <a:pt x="9926" y="4865"/>
                        <a:pt x="13172" y="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450D2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</p:grpSp>
      <p:sp>
        <p:nvSpPr>
          <p:cNvPr id="121" name="Google Shape;121;p4"/>
          <p:cNvSpPr txBox="1">
            <a:spLocks noGrp="1"/>
          </p:cNvSpPr>
          <p:nvPr>
            <p:ph type="ctrTitle"/>
          </p:nvPr>
        </p:nvSpPr>
        <p:spPr>
          <a:xfrm>
            <a:off x="245960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subTitle" idx="1"/>
          </p:nvPr>
        </p:nvSpPr>
        <p:spPr>
          <a:xfrm>
            <a:off x="2459600" y="2314225"/>
            <a:ext cx="42249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"/>
          <p:cNvSpPr/>
          <p:nvPr/>
        </p:nvSpPr>
        <p:spPr>
          <a:xfrm>
            <a:off x="6327730" y="4920284"/>
            <a:ext cx="2407024" cy="168531"/>
          </a:xfrm>
          <a:custGeom>
            <a:avLst/>
            <a:gdLst/>
            <a:ahLst/>
            <a:cxnLst/>
            <a:rect l="l" t="t" r="r" b="b"/>
            <a:pathLst>
              <a:path w="27208" h="1905" extrusionOk="0">
                <a:moveTo>
                  <a:pt x="13664" y="1"/>
                </a:moveTo>
                <a:cubicBezTo>
                  <a:pt x="6122" y="1"/>
                  <a:pt x="1" y="410"/>
                  <a:pt x="1" y="916"/>
                </a:cubicBezTo>
                <a:cubicBezTo>
                  <a:pt x="1" y="1519"/>
                  <a:pt x="6122" y="1904"/>
                  <a:pt x="13664" y="1904"/>
                </a:cubicBezTo>
                <a:cubicBezTo>
                  <a:pt x="21183" y="1904"/>
                  <a:pt x="27207" y="1519"/>
                  <a:pt x="27207" y="916"/>
                </a:cubicBezTo>
                <a:cubicBezTo>
                  <a:pt x="27207" y="410"/>
                  <a:pt x="21183" y="1"/>
                  <a:pt x="13664" y="1"/>
                </a:cubicBezTo>
                <a:close/>
              </a:path>
            </a:pathLst>
          </a:custGeom>
          <a:solidFill>
            <a:srgbClr val="D8BA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4"/>
          <p:cNvGrpSpPr/>
          <p:nvPr/>
        </p:nvGrpSpPr>
        <p:grpSpPr>
          <a:xfrm>
            <a:off x="6427994" y="2538668"/>
            <a:ext cx="2277549" cy="2528206"/>
            <a:chOff x="1450825" y="238150"/>
            <a:chExt cx="4717375" cy="5236550"/>
          </a:xfrm>
        </p:grpSpPr>
        <p:sp>
          <p:nvSpPr>
            <p:cNvPr id="125" name="Google Shape;125;p4"/>
            <p:cNvSpPr/>
            <p:nvPr/>
          </p:nvSpPr>
          <p:spPr>
            <a:xfrm>
              <a:off x="5306250" y="1661275"/>
              <a:ext cx="187050" cy="3768950"/>
            </a:xfrm>
            <a:custGeom>
              <a:avLst/>
              <a:gdLst/>
              <a:ahLst/>
              <a:cxnLst/>
              <a:rect l="l" t="t" r="r" b="b"/>
              <a:pathLst>
                <a:path w="7482" h="150758" extrusionOk="0">
                  <a:moveTo>
                    <a:pt x="0" y="0"/>
                  </a:moveTo>
                  <a:lnTo>
                    <a:pt x="0" y="150757"/>
                  </a:lnTo>
                  <a:lnTo>
                    <a:pt x="7481" y="150757"/>
                  </a:lnTo>
                  <a:lnTo>
                    <a:pt x="7481" y="0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2125725" y="1661275"/>
              <a:ext cx="187125" cy="3771800"/>
            </a:xfrm>
            <a:custGeom>
              <a:avLst/>
              <a:gdLst/>
              <a:ahLst/>
              <a:cxnLst/>
              <a:rect l="l" t="t" r="r" b="b"/>
              <a:pathLst>
                <a:path w="7485" h="150872" extrusionOk="0">
                  <a:moveTo>
                    <a:pt x="1" y="0"/>
                  </a:moveTo>
                  <a:lnTo>
                    <a:pt x="1" y="150872"/>
                  </a:lnTo>
                  <a:lnTo>
                    <a:pt x="7484" y="150872"/>
                  </a:lnTo>
                  <a:lnTo>
                    <a:pt x="7484" y="0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843350" y="1785975"/>
              <a:ext cx="3932100" cy="234875"/>
            </a:xfrm>
            <a:custGeom>
              <a:avLst/>
              <a:gdLst/>
              <a:ahLst/>
              <a:cxnLst/>
              <a:rect l="l" t="t" r="r" b="b"/>
              <a:pathLst>
                <a:path w="157284" h="9395" extrusionOk="0">
                  <a:moveTo>
                    <a:pt x="9403" y="1"/>
                  </a:moveTo>
                  <a:cubicBezTo>
                    <a:pt x="4204" y="1"/>
                    <a:pt x="0" y="4205"/>
                    <a:pt x="0" y="9395"/>
                  </a:cubicBezTo>
                  <a:lnTo>
                    <a:pt x="157284" y="9395"/>
                  </a:lnTo>
                  <a:cubicBezTo>
                    <a:pt x="157284" y="4205"/>
                    <a:pt x="153080" y="1"/>
                    <a:pt x="147890" y="1"/>
                  </a:cubicBezTo>
                  <a:close/>
                </a:path>
              </a:pathLst>
            </a:custGeom>
            <a:solidFill>
              <a:srgbClr val="4F0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843350" y="2138375"/>
              <a:ext cx="3932100" cy="451325"/>
            </a:xfrm>
            <a:custGeom>
              <a:avLst/>
              <a:gdLst/>
              <a:ahLst/>
              <a:cxnLst/>
              <a:rect l="l" t="t" r="r" b="b"/>
              <a:pathLst>
                <a:path w="157284" h="18053" extrusionOk="0">
                  <a:moveTo>
                    <a:pt x="0" y="0"/>
                  </a:moveTo>
                  <a:lnTo>
                    <a:pt x="0" y="18052"/>
                  </a:lnTo>
                  <a:lnTo>
                    <a:pt x="157284" y="18052"/>
                  </a:lnTo>
                  <a:lnTo>
                    <a:pt x="157284" y="0"/>
                  </a:lnTo>
                  <a:close/>
                </a:path>
              </a:pathLst>
            </a:custGeom>
            <a:solidFill>
              <a:srgbClr val="4F0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43350" y="2707200"/>
              <a:ext cx="3932100" cy="451275"/>
            </a:xfrm>
            <a:custGeom>
              <a:avLst/>
              <a:gdLst/>
              <a:ahLst/>
              <a:cxnLst/>
              <a:rect l="l" t="t" r="r" b="b"/>
              <a:pathLst>
                <a:path w="157284" h="18051" extrusionOk="0">
                  <a:moveTo>
                    <a:pt x="0" y="1"/>
                  </a:moveTo>
                  <a:lnTo>
                    <a:pt x="0" y="18050"/>
                  </a:lnTo>
                  <a:lnTo>
                    <a:pt x="157284" y="18050"/>
                  </a:lnTo>
                  <a:lnTo>
                    <a:pt x="157284" y="1"/>
                  </a:lnTo>
                  <a:close/>
                </a:path>
              </a:pathLst>
            </a:custGeom>
            <a:solidFill>
              <a:srgbClr val="4F0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450825" y="3313775"/>
              <a:ext cx="4717375" cy="265675"/>
            </a:xfrm>
            <a:custGeom>
              <a:avLst/>
              <a:gdLst/>
              <a:ahLst/>
              <a:cxnLst/>
              <a:rect l="l" t="t" r="r" b="b"/>
              <a:pathLst>
                <a:path w="188695" h="10627" extrusionOk="0">
                  <a:moveTo>
                    <a:pt x="10637" y="0"/>
                  </a:moveTo>
                  <a:cubicBezTo>
                    <a:pt x="4759" y="0"/>
                    <a:pt x="0" y="4759"/>
                    <a:pt x="0" y="10626"/>
                  </a:cubicBezTo>
                  <a:lnTo>
                    <a:pt x="188695" y="10626"/>
                  </a:lnTo>
                  <a:cubicBezTo>
                    <a:pt x="188695" y="4759"/>
                    <a:pt x="183927" y="0"/>
                    <a:pt x="178060" y="0"/>
                  </a:cubicBezTo>
                  <a:close/>
                </a:path>
              </a:pathLst>
            </a:custGeom>
            <a:solidFill>
              <a:srgbClr val="4F0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823800" y="2633225"/>
              <a:ext cx="1815475" cy="2794875"/>
            </a:xfrm>
            <a:custGeom>
              <a:avLst/>
              <a:gdLst/>
              <a:ahLst/>
              <a:cxnLst/>
              <a:rect l="l" t="t" r="r" b="b"/>
              <a:pathLst>
                <a:path w="72619" h="111795" extrusionOk="0">
                  <a:moveTo>
                    <a:pt x="61645" y="0"/>
                  </a:moveTo>
                  <a:cubicBezTo>
                    <a:pt x="56979" y="0"/>
                    <a:pt x="50392" y="1426"/>
                    <a:pt x="41485" y="6285"/>
                  </a:cubicBezTo>
                  <a:cubicBezTo>
                    <a:pt x="36485" y="9008"/>
                    <a:pt x="27150" y="15803"/>
                    <a:pt x="16323" y="24135"/>
                  </a:cubicBezTo>
                  <a:cubicBezTo>
                    <a:pt x="13007" y="26686"/>
                    <a:pt x="9557" y="29392"/>
                    <a:pt x="6051" y="32163"/>
                  </a:cubicBezTo>
                  <a:cubicBezTo>
                    <a:pt x="1464" y="35775"/>
                    <a:pt x="0" y="42091"/>
                    <a:pt x="2523" y="47357"/>
                  </a:cubicBezTo>
                  <a:cubicBezTo>
                    <a:pt x="3938" y="50309"/>
                    <a:pt x="5372" y="53281"/>
                    <a:pt x="6814" y="56244"/>
                  </a:cubicBezTo>
                  <a:cubicBezTo>
                    <a:pt x="16351" y="75853"/>
                    <a:pt x="26070" y="95004"/>
                    <a:pt x="30208" y="103097"/>
                  </a:cubicBezTo>
                  <a:cubicBezTo>
                    <a:pt x="30208" y="103097"/>
                    <a:pt x="22049" y="109104"/>
                    <a:pt x="15254" y="109104"/>
                  </a:cubicBezTo>
                  <a:cubicBezTo>
                    <a:pt x="14961" y="109104"/>
                    <a:pt x="14670" y="109093"/>
                    <a:pt x="14383" y="109070"/>
                  </a:cubicBezTo>
                  <a:cubicBezTo>
                    <a:pt x="14345" y="109066"/>
                    <a:pt x="14308" y="109064"/>
                    <a:pt x="14270" y="109064"/>
                  </a:cubicBezTo>
                  <a:cubicBezTo>
                    <a:pt x="13925" y="109064"/>
                    <a:pt x="13586" y="109216"/>
                    <a:pt x="13390" y="109510"/>
                  </a:cubicBezTo>
                  <a:cubicBezTo>
                    <a:pt x="13103" y="109950"/>
                    <a:pt x="12920" y="110638"/>
                    <a:pt x="13628" y="111450"/>
                  </a:cubicBezTo>
                  <a:cubicBezTo>
                    <a:pt x="13820" y="111680"/>
                    <a:pt x="14121" y="111795"/>
                    <a:pt x="14424" y="111795"/>
                  </a:cubicBezTo>
                  <a:cubicBezTo>
                    <a:pt x="14435" y="111795"/>
                    <a:pt x="14447" y="111795"/>
                    <a:pt x="14458" y="111794"/>
                  </a:cubicBezTo>
                  <a:lnTo>
                    <a:pt x="41913" y="110494"/>
                  </a:lnTo>
                  <a:cubicBezTo>
                    <a:pt x="42946" y="110446"/>
                    <a:pt x="43778" y="109652"/>
                    <a:pt x="43881" y="108632"/>
                  </a:cubicBezTo>
                  <a:cubicBezTo>
                    <a:pt x="44007" y="107322"/>
                    <a:pt x="43978" y="104205"/>
                    <a:pt x="42927" y="101558"/>
                  </a:cubicBezTo>
                  <a:lnTo>
                    <a:pt x="23729" y="45827"/>
                  </a:lnTo>
                  <a:lnTo>
                    <a:pt x="72618" y="15725"/>
                  </a:lnTo>
                  <a:lnTo>
                    <a:pt x="71022" y="2882"/>
                  </a:lnTo>
                  <a:cubicBezTo>
                    <a:pt x="71022" y="2882"/>
                    <a:pt x="68276" y="0"/>
                    <a:pt x="61645" y="0"/>
                  </a:cubicBezTo>
                  <a:close/>
                </a:path>
              </a:pathLst>
            </a:custGeom>
            <a:solidFill>
              <a:srgbClr val="F2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767675" y="2573625"/>
              <a:ext cx="1897850" cy="2483900"/>
            </a:xfrm>
            <a:custGeom>
              <a:avLst/>
              <a:gdLst/>
              <a:ahLst/>
              <a:cxnLst/>
              <a:rect l="l" t="t" r="r" b="b"/>
              <a:pathLst>
                <a:path w="75914" h="99356" extrusionOk="0">
                  <a:moveTo>
                    <a:pt x="52578" y="0"/>
                  </a:moveTo>
                  <a:lnTo>
                    <a:pt x="4053" y="36994"/>
                  </a:lnTo>
                  <a:cubicBezTo>
                    <a:pt x="957" y="39345"/>
                    <a:pt x="0" y="43576"/>
                    <a:pt x="1759" y="47037"/>
                  </a:cubicBezTo>
                  <a:lnTo>
                    <a:pt x="28448" y="99356"/>
                  </a:lnTo>
                  <a:lnTo>
                    <a:pt x="43223" y="95716"/>
                  </a:lnTo>
                  <a:lnTo>
                    <a:pt x="27570" y="48736"/>
                  </a:lnTo>
                  <a:lnTo>
                    <a:pt x="75914" y="19105"/>
                  </a:lnTo>
                  <a:lnTo>
                    <a:pt x="52578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073675" y="3173975"/>
              <a:ext cx="653950" cy="1217000"/>
            </a:xfrm>
            <a:custGeom>
              <a:avLst/>
              <a:gdLst/>
              <a:ahLst/>
              <a:cxnLst/>
              <a:rect l="l" t="t" r="r" b="b"/>
              <a:pathLst>
                <a:path w="26158" h="48680" extrusionOk="0">
                  <a:moveTo>
                    <a:pt x="26157" y="1"/>
                  </a:moveTo>
                  <a:lnTo>
                    <a:pt x="11803" y="7313"/>
                  </a:lnTo>
                  <a:cubicBezTo>
                    <a:pt x="9959" y="8248"/>
                    <a:pt x="8564" y="9884"/>
                    <a:pt x="7913" y="11851"/>
                  </a:cubicBezTo>
                  <a:lnTo>
                    <a:pt x="0" y="43577"/>
                  </a:lnTo>
                  <a:lnTo>
                    <a:pt x="2610" y="48680"/>
                  </a:lnTo>
                  <a:cubicBezTo>
                    <a:pt x="2610" y="48680"/>
                    <a:pt x="8993" y="16324"/>
                    <a:pt x="9548" y="13505"/>
                  </a:cubicBezTo>
                  <a:cubicBezTo>
                    <a:pt x="10103" y="10675"/>
                    <a:pt x="13085" y="8324"/>
                    <a:pt x="13085" y="8324"/>
                  </a:cubicBezTo>
                  <a:lnTo>
                    <a:pt x="26157" y="1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3441375" y="4353700"/>
              <a:ext cx="211200" cy="703825"/>
            </a:xfrm>
            <a:custGeom>
              <a:avLst/>
              <a:gdLst/>
              <a:ahLst/>
              <a:cxnLst/>
              <a:rect l="l" t="t" r="r" b="b"/>
              <a:pathLst>
                <a:path w="8448" h="28153" extrusionOk="0">
                  <a:moveTo>
                    <a:pt x="8103" y="0"/>
                  </a:moveTo>
                  <a:lnTo>
                    <a:pt x="0" y="25201"/>
                  </a:lnTo>
                  <a:lnTo>
                    <a:pt x="1500" y="28153"/>
                  </a:lnTo>
                  <a:lnTo>
                    <a:pt x="8447" y="1023"/>
                  </a:lnTo>
                  <a:lnTo>
                    <a:pt x="8103" y="0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3113575" y="5270625"/>
              <a:ext cx="827325" cy="153875"/>
            </a:xfrm>
            <a:custGeom>
              <a:avLst/>
              <a:gdLst/>
              <a:ahLst/>
              <a:cxnLst/>
              <a:rect l="l" t="t" r="r" b="b"/>
              <a:pathLst>
                <a:path w="33093" h="6155" extrusionOk="0">
                  <a:moveTo>
                    <a:pt x="32501" y="0"/>
                  </a:moveTo>
                  <a:cubicBezTo>
                    <a:pt x="32501" y="0"/>
                    <a:pt x="13771" y="3230"/>
                    <a:pt x="11489" y="3709"/>
                  </a:cubicBezTo>
                  <a:cubicBezTo>
                    <a:pt x="11329" y="3743"/>
                    <a:pt x="11143" y="3759"/>
                    <a:pt x="10936" y="3759"/>
                  </a:cubicBezTo>
                  <a:cubicBezTo>
                    <a:pt x="8668" y="3759"/>
                    <a:pt x="3792" y="1886"/>
                    <a:pt x="1573" y="1886"/>
                  </a:cubicBezTo>
                  <a:cubicBezTo>
                    <a:pt x="1106" y="1886"/>
                    <a:pt x="756" y="1969"/>
                    <a:pt x="574" y="2170"/>
                  </a:cubicBezTo>
                  <a:cubicBezTo>
                    <a:pt x="1" y="2801"/>
                    <a:pt x="1" y="3842"/>
                    <a:pt x="136" y="4702"/>
                  </a:cubicBezTo>
                  <a:cubicBezTo>
                    <a:pt x="276" y="5548"/>
                    <a:pt x="1017" y="6154"/>
                    <a:pt x="1871" y="6154"/>
                  </a:cubicBezTo>
                  <a:cubicBezTo>
                    <a:pt x="1885" y="6154"/>
                    <a:pt x="1899" y="6154"/>
                    <a:pt x="1913" y="6154"/>
                  </a:cubicBezTo>
                  <a:lnTo>
                    <a:pt x="30676" y="5257"/>
                  </a:lnTo>
                  <a:cubicBezTo>
                    <a:pt x="31442" y="5236"/>
                    <a:pt x="32100" y="4711"/>
                    <a:pt x="32311" y="3975"/>
                  </a:cubicBezTo>
                  <a:cubicBezTo>
                    <a:pt x="33093" y="1166"/>
                    <a:pt x="32501" y="0"/>
                    <a:pt x="32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563900" y="2709250"/>
              <a:ext cx="2491975" cy="2752375"/>
            </a:xfrm>
            <a:custGeom>
              <a:avLst/>
              <a:gdLst/>
              <a:ahLst/>
              <a:cxnLst/>
              <a:rect l="l" t="t" r="r" b="b"/>
              <a:pathLst>
                <a:path w="99679" h="110095" extrusionOk="0">
                  <a:moveTo>
                    <a:pt x="86810" y="0"/>
                  </a:moveTo>
                  <a:cubicBezTo>
                    <a:pt x="85774" y="0"/>
                    <a:pt x="84720" y="140"/>
                    <a:pt x="83673" y="435"/>
                  </a:cubicBezTo>
                  <a:cubicBezTo>
                    <a:pt x="80576" y="1295"/>
                    <a:pt x="77269" y="2575"/>
                    <a:pt x="73829" y="4419"/>
                  </a:cubicBezTo>
                  <a:cubicBezTo>
                    <a:pt x="70687" y="6091"/>
                    <a:pt x="65678" y="9093"/>
                    <a:pt x="59564" y="12877"/>
                  </a:cubicBezTo>
                  <a:cubicBezTo>
                    <a:pt x="52195" y="17452"/>
                    <a:pt x="43211" y="23186"/>
                    <a:pt x="33953" y="29170"/>
                  </a:cubicBezTo>
                  <a:cubicBezTo>
                    <a:pt x="32386" y="30181"/>
                    <a:pt x="31285" y="31768"/>
                    <a:pt x="30905" y="33594"/>
                  </a:cubicBezTo>
                  <a:cubicBezTo>
                    <a:pt x="29327" y="40990"/>
                    <a:pt x="27730" y="48655"/>
                    <a:pt x="26194" y="56070"/>
                  </a:cubicBezTo>
                  <a:cubicBezTo>
                    <a:pt x="22552" y="73748"/>
                    <a:pt x="19302" y="90004"/>
                    <a:pt x="17793" y="97630"/>
                  </a:cubicBezTo>
                  <a:cubicBezTo>
                    <a:pt x="17104" y="97707"/>
                    <a:pt x="15581" y="97849"/>
                    <a:pt x="13675" y="97849"/>
                  </a:cubicBezTo>
                  <a:cubicBezTo>
                    <a:pt x="10165" y="97849"/>
                    <a:pt x="5355" y="97370"/>
                    <a:pt x="2055" y="95135"/>
                  </a:cubicBezTo>
                  <a:cubicBezTo>
                    <a:pt x="1862" y="95004"/>
                    <a:pt x="1636" y="94931"/>
                    <a:pt x="1413" y="94931"/>
                  </a:cubicBezTo>
                  <a:cubicBezTo>
                    <a:pt x="1259" y="94931"/>
                    <a:pt x="1106" y="94966"/>
                    <a:pt x="966" y="95041"/>
                  </a:cubicBezTo>
                  <a:cubicBezTo>
                    <a:pt x="507" y="95279"/>
                    <a:pt x="0" y="95786"/>
                    <a:pt x="220" y="96846"/>
                  </a:cubicBezTo>
                  <a:cubicBezTo>
                    <a:pt x="287" y="97151"/>
                    <a:pt x="496" y="97410"/>
                    <a:pt x="782" y="97552"/>
                  </a:cubicBezTo>
                  <a:lnTo>
                    <a:pt x="25343" y="109870"/>
                  </a:lnTo>
                  <a:cubicBezTo>
                    <a:pt x="25643" y="110022"/>
                    <a:pt x="25963" y="110094"/>
                    <a:pt x="26279" y="110094"/>
                  </a:cubicBezTo>
                  <a:cubicBezTo>
                    <a:pt x="26939" y="110094"/>
                    <a:pt x="27579" y="109779"/>
                    <a:pt x="27980" y="109212"/>
                  </a:cubicBezTo>
                  <a:cubicBezTo>
                    <a:pt x="28717" y="108141"/>
                    <a:pt x="30187" y="105485"/>
                    <a:pt x="30588" y="102703"/>
                  </a:cubicBezTo>
                  <a:lnTo>
                    <a:pt x="49443" y="44268"/>
                  </a:lnTo>
                  <a:lnTo>
                    <a:pt x="92177" y="22567"/>
                  </a:lnTo>
                  <a:cubicBezTo>
                    <a:pt x="97156" y="20033"/>
                    <a:pt x="99679" y="14347"/>
                    <a:pt x="98209" y="8957"/>
                  </a:cubicBezTo>
                  <a:cubicBezTo>
                    <a:pt x="98179" y="8873"/>
                    <a:pt x="98151" y="8776"/>
                    <a:pt x="98131" y="8691"/>
                  </a:cubicBezTo>
                  <a:cubicBezTo>
                    <a:pt x="96698" y="3470"/>
                    <a:pt x="91967" y="0"/>
                    <a:pt x="86810" y="0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3035725" y="2573625"/>
              <a:ext cx="2028300" cy="2461700"/>
            </a:xfrm>
            <a:custGeom>
              <a:avLst/>
              <a:gdLst/>
              <a:ahLst/>
              <a:cxnLst/>
              <a:rect l="l" t="t" r="r" b="b"/>
              <a:pathLst>
                <a:path w="81132" h="98468" extrusionOk="0">
                  <a:moveTo>
                    <a:pt x="41856" y="0"/>
                  </a:moveTo>
                  <a:lnTo>
                    <a:pt x="40966" y="15559"/>
                  </a:lnTo>
                  <a:lnTo>
                    <a:pt x="14603" y="32338"/>
                  </a:lnTo>
                  <a:cubicBezTo>
                    <a:pt x="12768" y="33505"/>
                    <a:pt x="11486" y="35377"/>
                    <a:pt x="11066" y="37519"/>
                  </a:cubicBezTo>
                  <a:lnTo>
                    <a:pt x="0" y="93643"/>
                  </a:lnTo>
                  <a:lnTo>
                    <a:pt x="15566" y="98468"/>
                  </a:lnTo>
                  <a:lnTo>
                    <a:pt x="30923" y="50706"/>
                  </a:lnTo>
                  <a:cubicBezTo>
                    <a:pt x="30923" y="50706"/>
                    <a:pt x="66176" y="32588"/>
                    <a:pt x="71393" y="30132"/>
                  </a:cubicBezTo>
                  <a:cubicBezTo>
                    <a:pt x="73554" y="29109"/>
                    <a:pt x="75425" y="27857"/>
                    <a:pt x="76870" y="26730"/>
                  </a:cubicBezTo>
                  <a:cubicBezTo>
                    <a:pt x="79650" y="24561"/>
                    <a:pt x="81131" y="21100"/>
                    <a:pt x="80730" y="17593"/>
                  </a:cubicBezTo>
                  <a:cubicBezTo>
                    <a:pt x="79794" y="9490"/>
                    <a:pt x="73859" y="0"/>
                    <a:pt x="73859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539525" y="5066750"/>
              <a:ext cx="784100" cy="407950"/>
            </a:xfrm>
            <a:custGeom>
              <a:avLst/>
              <a:gdLst/>
              <a:ahLst/>
              <a:cxnLst/>
              <a:rect l="l" t="t" r="r" b="b"/>
              <a:pathLst>
                <a:path w="31364" h="16318" extrusionOk="0">
                  <a:moveTo>
                    <a:pt x="2007" y="0"/>
                  </a:moveTo>
                  <a:cubicBezTo>
                    <a:pt x="1920" y="0"/>
                    <a:pt x="1840" y="14"/>
                    <a:pt x="1769" y="41"/>
                  </a:cubicBezTo>
                  <a:cubicBezTo>
                    <a:pt x="975" y="358"/>
                    <a:pt x="516" y="1284"/>
                    <a:pt x="257" y="2126"/>
                  </a:cubicBezTo>
                  <a:cubicBezTo>
                    <a:pt x="0" y="2956"/>
                    <a:pt x="411" y="3846"/>
                    <a:pt x="1205" y="4208"/>
                  </a:cubicBezTo>
                  <a:lnTo>
                    <a:pt x="27378" y="16164"/>
                  </a:lnTo>
                  <a:cubicBezTo>
                    <a:pt x="27607" y="16268"/>
                    <a:pt x="27851" y="16317"/>
                    <a:pt x="28092" y="16317"/>
                  </a:cubicBezTo>
                  <a:cubicBezTo>
                    <a:pt x="28584" y="16317"/>
                    <a:pt x="29068" y="16111"/>
                    <a:pt x="29414" y="15733"/>
                  </a:cubicBezTo>
                  <a:cubicBezTo>
                    <a:pt x="31364" y="13563"/>
                    <a:pt x="31343" y="12254"/>
                    <a:pt x="31343" y="12254"/>
                  </a:cubicBezTo>
                  <a:cubicBezTo>
                    <a:pt x="31343" y="12254"/>
                    <a:pt x="13131" y="6846"/>
                    <a:pt x="10874" y="6272"/>
                  </a:cubicBezTo>
                  <a:cubicBezTo>
                    <a:pt x="8722" y="5717"/>
                    <a:pt x="3813" y="0"/>
                    <a:pt x="2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006300" y="1429575"/>
              <a:ext cx="1319500" cy="1186075"/>
            </a:xfrm>
            <a:custGeom>
              <a:avLst/>
              <a:gdLst/>
              <a:ahLst/>
              <a:cxnLst/>
              <a:rect l="l" t="t" r="r" b="b"/>
              <a:pathLst>
                <a:path w="52780" h="47443" extrusionOk="0">
                  <a:moveTo>
                    <a:pt x="46172" y="1"/>
                  </a:moveTo>
                  <a:cubicBezTo>
                    <a:pt x="44444" y="1"/>
                    <a:pt x="42650" y="695"/>
                    <a:pt x="41168" y="2225"/>
                  </a:cubicBezTo>
                  <a:cubicBezTo>
                    <a:pt x="39879" y="3553"/>
                    <a:pt x="38485" y="5379"/>
                    <a:pt x="37012" y="7862"/>
                  </a:cubicBezTo>
                  <a:cubicBezTo>
                    <a:pt x="34336" y="12403"/>
                    <a:pt x="29215" y="20201"/>
                    <a:pt x="23405" y="28811"/>
                  </a:cubicBezTo>
                  <a:cubicBezTo>
                    <a:pt x="16504" y="23956"/>
                    <a:pt x="10638" y="19788"/>
                    <a:pt x="7360" y="17449"/>
                  </a:cubicBezTo>
                  <a:cubicBezTo>
                    <a:pt x="8106" y="15174"/>
                    <a:pt x="9452" y="9975"/>
                    <a:pt x="6509" y="8915"/>
                  </a:cubicBezTo>
                  <a:lnTo>
                    <a:pt x="6509" y="8915"/>
                  </a:lnTo>
                  <a:lnTo>
                    <a:pt x="6633" y="16933"/>
                  </a:lnTo>
                  <a:cubicBezTo>
                    <a:pt x="5296" y="15977"/>
                    <a:pt x="4542" y="15442"/>
                    <a:pt x="4542" y="15442"/>
                  </a:cubicBezTo>
                  <a:lnTo>
                    <a:pt x="1" y="19369"/>
                  </a:lnTo>
                  <a:cubicBezTo>
                    <a:pt x="4340" y="27024"/>
                    <a:pt x="9835" y="33914"/>
                    <a:pt x="15789" y="40010"/>
                  </a:cubicBezTo>
                  <a:cubicBezTo>
                    <a:pt x="17690" y="41969"/>
                    <a:pt x="19639" y="43842"/>
                    <a:pt x="21616" y="45638"/>
                  </a:cubicBezTo>
                  <a:cubicBezTo>
                    <a:pt x="22950" y="46852"/>
                    <a:pt x="24614" y="47443"/>
                    <a:pt x="26269" y="47443"/>
                  </a:cubicBezTo>
                  <a:cubicBezTo>
                    <a:pt x="28352" y="47443"/>
                    <a:pt x="30421" y="46507"/>
                    <a:pt x="31795" y="44702"/>
                  </a:cubicBezTo>
                  <a:cubicBezTo>
                    <a:pt x="33506" y="42466"/>
                    <a:pt x="35111" y="40239"/>
                    <a:pt x="36611" y="38070"/>
                  </a:cubicBezTo>
                  <a:cubicBezTo>
                    <a:pt x="42822" y="29098"/>
                    <a:pt x="47303" y="21004"/>
                    <a:pt x="50009" y="16101"/>
                  </a:cubicBezTo>
                  <a:cubicBezTo>
                    <a:pt x="52119" y="12268"/>
                    <a:pt x="52780" y="9163"/>
                    <a:pt x="52704" y="6697"/>
                  </a:cubicBezTo>
                  <a:cubicBezTo>
                    <a:pt x="52572" y="2568"/>
                    <a:pt x="49495" y="1"/>
                    <a:pt x="46172" y="1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781550" y="1426400"/>
              <a:ext cx="617600" cy="637450"/>
            </a:xfrm>
            <a:custGeom>
              <a:avLst/>
              <a:gdLst/>
              <a:ahLst/>
              <a:cxnLst/>
              <a:rect l="l" t="t" r="r" b="b"/>
              <a:pathLst>
                <a:path w="24704" h="25498" extrusionOk="0">
                  <a:moveTo>
                    <a:pt x="14877" y="0"/>
                  </a:moveTo>
                  <a:cubicBezTo>
                    <a:pt x="13536" y="0"/>
                    <a:pt x="12311" y="407"/>
                    <a:pt x="11287" y="937"/>
                  </a:cubicBezTo>
                  <a:cubicBezTo>
                    <a:pt x="9663" y="1788"/>
                    <a:pt x="8314" y="3097"/>
                    <a:pt x="7321" y="4646"/>
                  </a:cubicBezTo>
                  <a:lnTo>
                    <a:pt x="0" y="16085"/>
                  </a:lnTo>
                  <a:lnTo>
                    <a:pt x="14153" y="25498"/>
                  </a:lnTo>
                  <a:cubicBezTo>
                    <a:pt x="14153" y="25498"/>
                    <a:pt x="16046" y="22908"/>
                    <a:pt x="20376" y="14489"/>
                  </a:cubicBezTo>
                  <a:cubicBezTo>
                    <a:pt x="24703" y="6070"/>
                    <a:pt x="19811" y="2026"/>
                    <a:pt x="19811" y="2026"/>
                  </a:cubicBezTo>
                  <a:cubicBezTo>
                    <a:pt x="18098" y="533"/>
                    <a:pt x="16412" y="0"/>
                    <a:pt x="148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3016625" y="1497625"/>
              <a:ext cx="156725" cy="423350"/>
            </a:xfrm>
            <a:custGeom>
              <a:avLst/>
              <a:gdLst/>
              <a:ahLst/>
              <a:cxnLst/>
              <a:rect l="l" t="t" r="r" b="b"/>
              <a:pathLst>
                <a:path w="6269" h="16934" extrusionOk="0">
                  <a:moveTo>
                    <a:pt x="5973" y="1"/>
                  </a:moveTo>
                  <a:lnTo>
                    <a:pt x="19" y="95"/>
                  </a:lnTo>
                  <a:cubicBezTo>
                    <a:pt x="10" y="95"/>
                    <a:pt x="0" y="106"/>
                    <a:pt x="0" y="115"/>
                  </a:cubicBezTo>
                  <a:lnTo>
                    <a:pt x="266" y="16915"/>
                  </a:lnTo>
                  <a:cubicBezTo>
                    <a:pt x="266" y="16924"/>
                    <a:pt x="276" y="16933"/>
                    <a:pt x="287" y="16933"/>
                  </a:cubicBezTo>
                  <a:lnTo>
                    <a:pt x="6239" y="16837"/>
                  </a:lnTo>
                  <a:cubicBezTo>
                    <a:pt x="6259" y="16837"/>
                    <a:pt x="6268" y="16828"/>
                    <a:pt x="6259" y="16819"/>
                  </a:cubicBezTo>
                  <a:lnTo>
                    <a:pt x="5991" y="19"/>
                  </a:lnTo>
                  <a:cubicBezTo>
                    <a:pt x="5991" y="10"/>
                    <a:pt x="5982" y="1"/>
                    <a:pt x="5973" y="1"/>
                  </a:cubicBezTo>
                  <a:close/>
                </a:path>
              </a:pathLst>
            </a:custGeom>
            <a:solidFill>
              <a:srgbClr val="1C0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968575" y="1648350"/>
              <a:ext cx="171575" cy="328075"/>
            </a:xfrm>
            <a:custGeom>
              <a:avLst/>
              <a:gdLst/>
              <a:ahLst/>
              <a:cxnLst/>
              <a:rect l="l" t="t" r="r" b="b"/>
              <a:pathLst>
                <a:path w="6863" h="13123" extrusionOk="0">
                  <a:moveTo>
                    <a:pt x="3803" y="1"/>
                  </a:moveTo>
                  <a:cubicBezTo>
                    <a:pt x="3800" y="1"/>
                    <a:pt x="3797" y="1"/>
                    <a:pt x="3794" y="1"/>
                  </a:cubicBezTo>
                  <a:cubicBezTo>
                    <a:pt x="2906" y="77"/>
                    <a:pt x="1636" y="861"/>
                    <a:pt x="411" y="1788"/>
                  </a:cubicBezTo>
                  <a:lnTo>
                    <a:pt x="411" y="8372"/>
                  </a:lnTo>
                  <a:cubicBezTo>
                    <a:pt x="411" y="8372"/>
                    <a:pt x="0" y="12003"/>
                    <a:pt x="3021" y="13122"/>
                  </a:cubicBezTo>
                  <a:cubicBezTo>
                    <a:pt x="3021" y="13122"/>
                    <a:pt x="2610" y="10512"/>
                    <a:pt x="2255" y="9223"/>
                  </a:cubicBezTo>
                  <a:cubicBezTo>
                    <a:pt x="3718" y="8765"/>
                    <a:pt x="6681" y="8448"/>
                    <a:pt x="6690" y="7551"/>
                  </a:cubicBezTo>
                  <a:cubicBezTo>
                    <a:pt x="6690" y="7063"/>
                    <a:pt x="2840" y="7015"/>
                    <a:pt x="2840" y="7015"/>
                  </a:cubicBezTo>
                  <a:cubicBezTo>
                    <a:pt x="2840" y="7015"/>
                    <a:pt x="6862" y="5859"/>
                    <a:pt x="6518" y="5132"/>
                  </a:cubicBezTo>
                  <a:cubicBezTo>
                    <a:pt x="6318" y="4721"/>
                    <a:pt x="5045" y="4632"/>
                    <a:pt x="3979" y="4632"/>
                  </a:cubicBezTo>
                  <a:cubicBezTo>
                    <a:pt x="3162" y="4632"/>
                    <a:pt x="2466" y="4685"/>
                    <a:pt x="2466" y="4685"/>
                  </a:cubicBezTo>
                  <a:cubicBezTo>
                    <a:pt x="2466" y="4685"/>
                    <a:pt x="6326" y="2763"/>
                    <a:pt x="5791" y="2219"/>
                  </a:cubicBezTo>
                  <a:cubicBezTo>
                    <a:pt x="5653" y="2078"/>
                    <a:pt x="5340" y="2026"/>
                    <a:pt x="4950" y="2026"/>
                  </a:cubicBezTo>
                  <a:cubicBezTo>
                    <a:pt x="3830" y="2026"/>
                    <a:pt x="2083" y="2458"/>
                    <a:pt x="2083" y="2458"/>
                  </a:cubicBezTo>
                  <a:cubicBezTo>
                    <a:pt x="3413" y="1510"/>
                    <a:pt x="3842" y="813"/>
                    <a:pt x="3975" y="403"/>
                  </a:cubicBezTo>
                  <a:cubicBezTo>
                    <a:pt x="4042" y="216"/>
                    <a:pt x="3943" y="1"/>
                    <a:pt x="3803" y="1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849150" y="1698550"/>
              <a:ext cx="105875" cy="249200"/>
            </a:xfrm>
            <a:custGeom>
              <a:avLst/>
              <a:gdLst/>
              <a:ahLst/>
              <a:cxnLst/>
              <a:rect l="l" t="t" r="r" b="b"/>
              <a:pathLst>
                <a:path w="4235" h="9968" extrusionOk="0">
                  <a:moveTo>
                    <a:pt x="3537" y="0"/>
                  </a:moveTo>
                  <a:lnTo>
                    <a:pt x="0" y="6995"/>
                  </a:lnTo>
                  <a:lnTo>
                    <a:pt x="4234" y="9967"/>
                  </a:lnTo>
                  <a:cubicBezTo>
                    <a:pt x="4234" y="9967"/>
                    <a:pt x="2821" y="3745"/>
                    <a:pt x="3537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3929700" y="845650"/>
              <a:ext cx="1073900" cy="1728000"/>
            </a:xfrm>
            <a:custGeom>
              <a:avLst/>
              <a:gdLst/>
              <a:ahLst/>
              <a:cxnLst/>
              <a:rect l="l" t="t" r="r" b="b"/>
              <a:pathLst>
                <a:path w="42956" h="69120" extrusionOk="0">
                  <a:moveTo>
                    <a:pt x="29710" y="1"/>
                  </a:moveTo>
                  <a:lnTo>
                    <a:pt x="13876" y="8906"/>
                  </a:lnTo>
                  <a:cubicBezTo>
                    <a:pt x="14142" y="9347"/>
                    <a:pt x="14296" y="9947"/>
                    <a:pt x="14353" y="10647"/>
                  </a:cubicBezTo>
                  <a:lnTo>
                    <a:pt x="14353" y="10656"/>
                  </a:lnTo>
                  <a:cubicBezTo>
                    <a:pt x="14495" y="12069"/>
                    <a:pt x="14296" y="13867"/>
                    <a:pt x="14009" y="15500"/>
                  </a:cubicBezTo>
                  <a:cubicBezTo>
                    <a:pt x="13684" y="17355"/>
                    <a:pt x="13255" y="18988"/>
                    <a:pt x="13073" y="19637"/>
                  </a:cubicBezTo>
                  <a:cubicBezTo>
                    <a:pt x="11420" y="21635"/>
                    <a:pt x="9087" y="22380"/>
                    <a:pt x="5695" y="24417"/>
                  </a:cubicBezTo>
                  <a:cubicBezTo>
                    <a:pt x="535" y="27513"/>
                    <a:pt x="1" y="36428"/>
                    <a:pt x="1996" y="45249"/>
                  </a:cubicBezTo>
                  <a:cubicBezTo>
                    <a:pt x="3985" y="54060"/>
                    <a:pt x="7769" y="69119"/>
                    <a:pt x="7769" y="69119"/>
                  </a:cubicBezTo>
                  <a:lnTo>
                    <a:pt x="35091" y="69119"/>
                  </a:lnTo>
                  <a:cubicBezTo>
                    <a:pt x="34231" y="61122"/>
                    <a:pt x="39581" y="47446"/>
                    <a:pt x="41827" y="34327"/>
                  </a:cubicBezTo>
                  <a:cubicBezTo>
                    <a:pt x="42955" y="27770"/>
                    <a:pt x="41244" y="24254"/>
                    <a:pt x="39246" y="22390"/>
                  </a:cubicBezTo>
                  <a:cubicBezTo>
                    <a:pt x="37822" y="21043"/>
                    <a:pt x="35912" y="20346"/>
                    <a:pt x="33953" y="20280"/>
                  </a:cubicBezTo>
                  <a:cubicBezTo>
                    <a:pt x="32137" y="20211"/>
                    <a:pt x="30676" y="19830"/>
                    <a:pt x="29481" y="19284"/>
                  </a:cubicBezTo>
                  <a:cubicBezTo>
                    <a:pt x="27522" y="13170"/>
                    <a:pt x="29433" y="1624"/>
                    <a:pt x="29680" y="154"/>
                  </a:cubicBezTo>
                  <a:cubicBezTo>
                    <a:pt x="29690" y="106"/>
                    <a:pt x="29701" y="58"/>
                    <a:pt x="29710" y="1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4249350" y="988445"/>
              <a:ext cx="358837" cy="241425"/>
            </a:xfrm>
            <a:custGeom>
              <a:avLst/>
              <a:gdLst/>
              <a:ahLst/>
              <a:cxnLst/>
              <a:rect l="l" t="t" r="r" b="b"/>
              <a:pathLst>
                <a:path w="13131" h="9657" extrusionOk="0">
                  <a:moveTo>
                    <a:pt x="13130" y="1"/>
                  </a:moveTo>
                  <a:lnTo>
                    <a:pt x="13130" y="1"/>
                  </a:lnTo>
                  <a:cubicBezTo>
                    <a:pt x="11543" y="2523"/>
                    <a:pt x="9241" y="3794"/>
                    <a:pt x="6986" y="4406"/>
                  </a:cubicBezTo>
                  <a:cubicBezTo>
                    <a:pt x="5539" y="4800"/>
                    <a:pt x="4117" y="4919"/>
                    <a:pt x="2927" y="4919"/>
                  </a:cubicBezTo>
                  <a:cubicBezTo>
                    <a:pt x="1836" y="4919"/>
                    <a:pt x="941" y="4819"/>
                    <a:pt x="402" y="4741"/>
                  </a:cubicBezTo>
                  <a:cubicBezTo>
                    <a:pt x="383" y="4732"/>
                    <a:pt x="363" y="4732"/>
                    <a:pt x="344" y="4732"/>
                  </a:cubicBezTo>
                  <a:cubicBezTo>
                    <a:pt x="486" y="6145"/>
                    <a:pt x="287" y="7943"/>
                    <a:pt x="0" y="9576"/>
                  </a:cubicBezTo>
                  <a:cubicBezTo>
                    <a:pt x="433" y="9631"/>
                    <a:pt x="855" y="9657"/>
                    <a:pt x="1266" y="9657"/>
                  </a:cubicBezTo>
                  <a:cubicBezTo>
                    <a:pt x="9038" y="9657"/>
                    <a:pt x="12984" y="364"/>
                    <a:pt x="13130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3912225" y="1327750"/>
              <a:ext cx="1144625" cy="1169450"/>
            </a:xfrm>
            <a:custGeom>
              <a:avLst/>
              <a:gdLst/>
              <a:ahLst/>
              <a:cxnLst/>
              <a:rect l="l" t="t" r="r" b="b"/>
              <a:pathLst>
                <a:path w="45785" h="46778" extrusionOk="0">
                  <a:moveTo>
                    <a:pt x="30180" y="0"/>
                  </a:moveTo>
                  <a:cubicBezTo>
                    <a:pt x="30180" y="0"/>
                    <a:pt x="24448" y="11646"/>
                    <a:pt x="19052" y="11646"/>
                  </a:cubicBezTo>
                  <a:cubicBezTo>
                    <a:pt x="18640" y="11646"/>
                    <a:pt x="18229" y="11577"/>
                    <a:pt x="17823" y="11431"/>
                  </a:cubicBezTo>
                  <a:cubicBezTo>
                    <a:pt x="12110" y="9367"/>
                    <a:pt x="13772" y="354"/>
                    <a:pt x="13772" y="353"/>
                  </a:cubicBezTo>
                  <a:lnTo>
                    <a:pt x="13772" y="353"/>
                  </a:lnTo>
                  <a:cubicBezTo>
                    <a:pt x="13772" y="354"/>
                    <a:pt x="7484" y="4044"/>
                    <a:pt x="5420" y="5027"/>
                  </a:cubicBezTo>
                  <a:cubicBezTo>
                    <a:pt x="3346" y="6011"/>
                    <a:pt x="0" y="12023"/>
                    <a:pt x="1080" y="20880"/>
                  </a:cubicBezTo>
                  <a:cubicBezTo>
                    <a:pt x="2170" y="29749"/>
                    <a:pt x="7282" y="46778"/>
                    <a:pt x="7282" y="46778"/>
                  </a:cubicBezTo>
                  <a:lnTo>
                    <a:pt x="36535" y="46778"/>
                  </a:lnTo>
                  <a:cubicBezTo>
                    <a:pt x="36535" y="46778"/>
                    <a:pt x="39984" y="29157"/>
                    <a:pt x="42888" y="17536"/>
                  </a:cubicBezTo>
                  <a:cubicBezTo>
                    <a:pt x="45785" y="5915"/>
                    <a:pt x="39487" y="1587"/>
                    <a:pt x="36629" y="794"/>
                  </a:cubicBezTo>
                  <a:cubicBezTo>
                    <a:pt x="33771" y="9"/>
                    <a:pt x="30180" y="0"/>
                    <a:pt x="30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4104800" y="2497175"/>
              <a:ext cx="700750" cy="46800"/>
            </a:xfrm>
            <a:custGeom>
              <a:avLst/>
              <a:gdLst/>
              <a:ahLst/>
              <a:cxnLst/>
              <a:rect l="l" t="t" r="r" b="b"/>
              <a:pathLst>
                <a:path w="28030" h="1872" extrusionOk="0">
                  <a:moveTo>
                    <a:pt x="1" y="1"/>
                  </a:moveTo>
                  <a:lnTo>
                    <a:pt x="134" y="547"/>
                  </a:lnTo>
                  <a:cubicBezTo>
                    <a:pt x="134" y="547"/>
                    <a:pt x="17967" y="1871"/>
                    <a:pt x="25101" y="1871"/>
                  </a:cubicBezTo>
                  <a:cubicBezTo>
                    <a:pt x="26893" y="1871"/>
                    <a:pt x="28009" y="1788"/>
                    <a:pt x="28000" y="1579"/>
                  </a:cubicBezTo>
                  <a:cubicBezTo>
                    <a:pt x="27951" y="535"/>
                    <a:pt x="28029" y="1"/>
                    <a:pt x="28029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4126775" y="1941750"/>
              <a:ext cx="206200" cy="205925"/>
            </a:xfrm>
            <a:custGeom>
              <a:avLst/>
              <a:gdLst/>
              <a:ahLst/>
              <a:cxnLst/>
              <a:rect l="l" t="t" r="r" b="b"/>
              <a:pathLst>
                <a:path w="8248" h="8237" fill="none" extrusionOk="0">
                  <a:moveTo>
                    <a:pt x="8248" y="8237"/>
                  </a:moveTo>
                  <a:lnTo>
                    <a:pt x="0" y="1"/>
                  </a:lnTo>
                </a:path>
              </a:pathLst>
            </a:custGeom>
            <a:noFill/>
            <a:ln w="450" cap="flat" cmpd="sng">
              <a:solidFill>
                <a:srgbClr val="450D20"/>
              </a:solidFill>
              <a:prstDash val="solid"/>
              <a:miter lim="22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4057975" y="1948175"/>
              <a:ext cx="265950" cy="265950"/>
            </a:xfrm>
            <a:custGeom>
              <a:avLst/>
              <a:gdLst/>
              <a:ahLst/>
              <a:cxnLst/>
              <a:rect l="l" t="t" r="r" b="b"/>
              <a:pathLst>
                <a:path w="10638" h="10638" fill="none" extrusionOk="0">
                  <a:moveTo>
                    <a:pt x="10637" y="10638"/>
                  </a:moveTo>
                  <a:lnTo>
                    <a:pt x="0" y="1"/>
                  </a:lnTo>
                </a:path>
              </a:pathLst>
            </a:custGeom>
            <a:noFill/>
            <a:ln w="450" cap="flat" cmpd="sng">
              <a:solidFill>
                <a:srgbClr val="450D20"/>
              </a:solidFill>
              <a:prstDash val="solid"/>
              <a:miter lim="22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3592850" y="1347675"/>
              <a:ext cx="1474025" cy="1966125"/>
            </a:xfrm>
            <a:custGeom>
              <a:avLst/>
              <a:gdLst/>
              <a:ahLst/>
              <a:cxnLst/>
              <a:rect l="l" t="t" r="r" b="b"/>
              <a:pathLst>
                <a:path w="58961" h="78645" extrusionOk="0">
                  <a:moveTo>
                    <a:pt x="48315" y="1"/>
                  </a:moveTo>
                  <a:cubicBezTo>
                    <a:pt x="45391" y="1"/>
                    <a:pt x="42624" y="2110"/>
                    <a:pt x="42122" y="5740"/>
                  </a:cubicBezTo>
                  <a:cubicBezTo>
                    <a:pt x="41884" y="7508"/>
                    <a:pt x="41827" y="9726"/>
                    <a:pt x="42104" y="12526"/>
                  </a:cubicBezTo>
                  <a:cubicBezTo>
                    <a:pt x="42735" y="19062"/>
                    <a:pt x="43290" y="32163"/>
                    <a:pt x="43719" y="45561"/>
                  </a:cubicBezTo>
                  <a:cubicBezTo>
                    <a:pt x="28820" y="54533"/>
                    <a:pt x="13943" y="63258"/>
                    <a:pt x="10913" y="65035"/>
                  </a:cubicBezTo>
                  <a:cubicBezTo>
                    <a:pt x="10575" y="65016"/>
                    <a:pt x="10244" y="65007"/>
                    <a:pt x="9922" y="65007"/>
                  </a:cubicBezTo>
                  <a:cubicBezTo>
                    <a:pt x="7360" y="65007"/>
                    <a:pt x="5334" y="65565"/>
                    <a:pt x="4214" y="65895"/>
                  </a:cubicBezTo>
                  <a:cubicBezTo>
                    <a:pt x="3163" y="66202"/>
                    <a:pt x="3028" y="66870"/>
                    <a:pt x="3058" y="67301"/>
                  </a:cubicBezTo>
                  <a:cubicBezTo>
                    <a:pt x="3074" y="67491"/>
                    <a:pt x="3226" y="67616"/>
                    <a:pt x="3401" y="67616"/>
                  </a:cubicBezTo>
                  <a:cubicBezTo>
                    <a:pt x="3429" y="67616"/>
                    <a:pt x="3458" y="67613"/>
                    <a:pt x="3487" y="67606"/>
                  </a:cubicBezTo>
                  <a:cubicBezTo>
                    <a:pt x="3920" y="67512"/>
                    <a:pt x="4533" y="67441"/>
                    <a:pt x="5125" y="67441"/>
                  </a:cubicBezTo>
                  <a:cubicBezTo>
                    <a:pt x="5920" y="67441"/>
                    <a:pt x="6675" y="67569"/>
                    <a:pt x="6899" y="67941"/>
                  </a:cubicBezTo>
                  <a:cubicBezTo>
                    <a:pt x="7349" y="68668"/>
                    <a:pt x="1" y="72156"/>
                    <a:pt x="306" y="73291"/>
                  </a:cubicBezTo>
                  <a:cubicBezTo>
                    <a:pt x="317" y="73333"/>
                    <a:pt x="369" y="73351"/>
                    <a:pt x="456" y="73351"/>
                  </a:cubicBezTo>
                  <a:cubicBezTo>
                    <a:pt x="1336" y="73351"/>
                    <a:pt x="5722" y="71420"/>
                    <a:pt x="5723" y="71420"/>
                  </a:cubicBezTo>
                  <a:lnTo>
                    <a:pt x="5723" y="71420"/>
                  </a:lnTo>
                  <a:cubicBezTo>
                    <a:pt x="5722" y="71420"/>
                    <a:pt x="505" y="75002"/>
                    <a:pt x="1184" y="75470"/>
                  </a:cubicBezTo>
                  <a:cubicBezTo>
                    <a:pt x="1240" y="75510"/>
                    <a:pt x="1327" y="75528"/>
                    <a:pt x="1439" y="75528"/>
                  </a:cubicBezTo>
                  <a:cubicBezTo>
                    <a:pt x="2657" y="75528"/>
                    <a:pt x="6842" y="73379"/>
                    <a:pt x="6842" y="73379"/>
                  </a:cubicBezTo>
                  <a:lnTo>
                    <a:pt x="6842" y="73379"/>
                  </a:lnTo>
                  <a:cubicBezTo>
                    <a:pt x="6842" y="73379"/>
                    <a:pt x="2053" y="77583"/>
                    <a:pt x="2934" y="77764"/>
                  </a:cubicBezTo>
                  <a:cubicBezTo>
                    <a:pt x="2963" y="77770"/>
                    <a:pt x="2995" y="77773"/>
                    <a:pt x="3030" y="77773"/>
                  </a:cubicBezTo>
                  <a:cubicBezTo>
                    <a:pt x="4079" y="77773"/>
                    <a:pt x="7959" y="75232"/>
                    <a:pt x="7959" y="75232"/>
                  </a:cubicBezTo>
                  <a:lnTo>
                    <a:pt x="7959" y="75232"/>
                  </a:lnTo>
                  <a:cubicBezTo>
                    <a:pt x="6365" y="76961"/>
                    <a:pt x="5973" y="77890"/>
                    <a:pt x="5895" y="78358"/>
                  </a:cubicBezTo>
                  <a:cubicBezTo>
                    <a:pt x="5873" y="78515"/>
                    <a:pt x="6000" y="78644"/>
                    <a:pt x="6143" y="78644"/>
                  </a:cubicBezTo>
                  <a:cubicBezTo>
                    <a:pt x="6182" y="78644"/>
                    <a:pt x="6221" y="78635"/>
                    <a:pt x="6260" y="78615"/>
                  </a:cubicBezTo>
                  <a:cubicBezTo>
                    <a:pt x="8523" y="77431"/>
                    <a:pt x="12069" y="72968"/>
                    <a:pt x="13780" y="70702"/>
                  </a:cubicBezTo>
                  <a:cubicBezTo>
                    <a:pt x="24483" y="69413"/>
                    <a:pt x="34831" y="66040"/>
                    <a:pt x="44196" y="61872"/>
                  </a:cubicBezTo>
                  <a:cubicBezTo>
                    <a:pt x="48019" y="60173"/>
                    <a:pt x="51670" y="58347"/>
                    <a:pt x="55119" y="56464"/>
                  </a:cubicBezTo>
                  <a:cubicBezTo>
                    <a:pt x="57145" y="55366"/>
                    <a:pt x="58463" y="53302"/>
                    <a:pt x="58608" y="51008"/>
                  </a:cubicBezTo>
                  <a:cubicBezTo>
                    <a:pt x="58922" y="45896"/>
                    <a:pt x="58961" y="40965"/>
                    <a:pt x="58846" y="36348"/>
                  </a:cubicBezTo>
                  <a:cubicBezTo>
                    <a:pt x="58578" y="25856"/>
                    <a:pt x="57461" y="17017"/>
                    <a:pt x="56782" y="11666"/>
                  </a:cubicBezTo>
                  <a:cubicBezTo>
                    <a:pt x="56257" y="7469"/>
                    <a:pt x="55014" y="4641"/>
                    <a:pt x="53571" y="2749"/>
                  </a:cubicBezTo>
                  <a:cubicBezTo>
                    <a:pt x="52124" y="865"/>
                    <a:pt x="50187" y="1"/>
                    <a:pt x="48315" y="1"/>
                  </a:cubicBezTo>
                  <a:close/>
                </a:path>
              </a:pathLst>
            </a:custGeom>
            <a:solidFill>
              <a:srgbClr val="F28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4604550" y="1327750"/>
              <a:ext cx="485050" cy="620000"/>
            </a:xfrm>
            <a:custGeom>
              <a:avLst/>
              <a:gdLst/>
              <a:ahLst/>
              <a:cxnLst/>
              <a:rect l="l" t="t" r="r" b="b"/>
              <a:pathLst>
                <a:path w="19402" h="24800" extrusionOk="0">
                  <a:moveTo>
                    <a:pt x="8008" y="0"/>
                  </a:moveTo>
                  <a:cubicBezTo>
                    <a:pt x="7997" y="0"/>
                    <a:pt x="7991" y="0"/>
                    <a:pt x="7991" y="0"/>
                  </a:cubicBezTo>
                  <a:cubicBezTo>
                    <a:pt x="7983" y="0"/>
                    <a:pt x="7975" y="0"/>
                    <a:pt x="7968" y="0"/>
                  </a:cubicBezTo>
                  <a:cubicBezTo>
                    <a:pt x="3720" y="0"/>
                    <a:pt x="1749" y="2470"/>
                    <a:pt x="843" y="4768"/>
                  </a:cubicBezTo>
                  <a:cubicBezTo>
                    <a:pt x="164" y="6470"/>
                    <a:pt x="1" y="8344"/>
                    <a:pt x="269" y="10158"/>
                  </a:cubicBezTo>
                  <a:lnTo>
                    <a:pt x="1751" y="24799"/>
                  </a:lnTo>
                  <a:lnTo>
                    <a:pt x="19401" y="23394"/>
                  </a:lnTo>
                  <a:cubicBezTo>
                    <a:pt x="19401" y="23394"/>
                    <a:pt x="18819" y="18242"/>
                    <a:pt x="16583" y="9050"/>
                  </a:cubicBezTo>
                  <a:cubicBezTo>
                    <a:pt x="14402" y="134"/>
                    <a:pt x="8368" y="0"/>
                    <a:pt x="80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4664525" y="1916200"/>
              <a:ext cx="385400" cy="76675"/>
            </a:xfrm>
            <a:custGeom>
              <a:avLst/>
              <a:gdLst/>
              <a:ahLst/>
              <a:cxnLst/>
              <a:rect l="l" t="t" r="r" b="b"/>
              <a:pathLst>
                <a:path w="15416" h="3067" extrusionOk="0">
                  <a:moveTo>
                    <a:pt x="15167" y="0"/>
                  </a:moveTo>
                  <a:lnTo>
                    <a:pt x="1" y="1261"/>
                  </a:lnTo>
                  <a:lnTo>
                    <a:pt x="88" y="2112"/>
                  </a:lnTo>
                  <a:lnTo>
                    <a:pt x="15415" y="3066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4075400" y="284750"/>
              <a:ext cx="715075" cy="834925"/>
            </a:xfrm>
            <a:custGeom>
              <a:avLst/>
              <a:gdLst/>
              <a:ahLst/>
              <a:cxnLst/>
              <a:rect l="l" t="t" r="r" b="b"/>
              <a:pathLst>
                <a:path w="28603" h="33397" extrusionOk="0">
                  <a:moveTo>
                    <a:pt x="11630" y="0"/>
                  </a:moveTo>
                  <a:cubicBezTo>
                    <a:pt x="7372" y="0"/>
                    <a:pt x="3628" y="1986"/>
                    <a:pt x="2438" y="5054"/>
                  </a:cubicBezTo>
                  <a:cubicBezTo>
                    <a:pt x="833" y="9183"/>
                    <a:pt x="260" y="13978"/>
                    <a:pt x="88" y="18652"/>
                  </a:cubicBezTo>
                  <a:cubicBezTo>
                    <a:pt x="10" y="20641"/>
                    <a:pt x="0" y="22618"/>
                    <a:pt x="30" y="24501"/>
                  </a:cubicBezTo>
                  <a:lnTo>
                    <a:pt x="30" y="25083"/>
                  </a:lnTo>
                  <a:cubicBezTo>
                    <a:pt x="39" y="25934"/>
                    <a:pt x="67" y="26785"/>
                    <a:pt x="344" y="27588"/>
                  </a:cubicBezTo>
                  <a:cubicBezTo>
                    <a:pt x="1425" y="30636"/>
                    <a:pt x="5782" y="32528"/>
                    <a:pt x="8725" y="33129"/>
                  </a:cubicBezTo>
                  <a:cubicBezTo>
                    <a:pt x="9582" y="33309"/>
                    <a:pt x="10441" y="33397"/>
                    <a:pt x="11290" y="33397"/>
                  </a:cubicBezTo>
                  <a:cubicBezTo>
                    <a:pt x="14191" y="33397"/>
                    <a:pt x="16987" y="32371"/>
                    <a:pt x="19286" y="30464"/>
                  </a:cubicBezTo>
                  <a:cubicBezTo>
                    <a:pt x="21626" y="28505"/>
                    <a:pt x="23155" y="25744"/>
                    <a:pt x="23804" y="22762"/>
                  </a:cubicBezTo>
                  <a:cubicBezTo>
                    <a:pt x="23903" y="22771"/>
                    <a:pt x="24007" y="22774"/>
                    <a:pt x="24113" y="22774"/>
                  </a:cubicBezTo>
                  <a:cubicBezTo>
                    <a:pt x="24744" y="22774"/>
                    <a:pt x="25470" y="22646"/>
                    <a:pt x="25651" y="22579"/>
                  </a:cubicBezTo>
                  <a:cubicBezTo>
                    <a:pt x="26499" y="22255"/>
                    <a:pt x="27302" y="21547"/>
                    <a:pt x="27790" y="20783"/>
                  </a:cubicBezTo>
                  <a:cubicBezTo>
                    <a:pt x="28382" y="19875"/>
                    <a:pt x="28602" y="18701"/>
                    <a:pt x="28277" y="17669"/>
                  </a:cubicBezTo>
                  <a:cubicBezTo>
                    <a:pt x="27920" y="16539"/>
                    <a:pt x="26820" y="15604"/>
                    <a:pt x="25630" y="15604"/>
                  </a:cubicBezTo>
                  <a:cubicBezTo>
                    <a:pt x="25450" y="15604"/>
                    <a:pt x="25268" y="15626"/>
                    <a:pt x="25086" y="15671"/>
                  </a:cubicBezTo>
                  <a:cubicBezTo>
                    <a:pt x="24990" y="15698"/>
                    <a:pt x="24848" y="15756"/>
                    <a:pt x="24685" y="15834"/>
                  </a:cubicBezTo>
                  <a:cubicBezTo>
                    <a:pt x="24875" y="11295"/>
                    <a:pt x="24206" y="6316"/>
                    <a:pt x="21043" y="3573"/>
                  </a:cubicBezTo>
                  <a:cubicBezTo>
                    <a:pt x="18166" y="1072"/>
                    <a:pt x="14759" y="0"/>
                    <a:pt x="11630" y="0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4075400" y="748875"/>
              <a:ext cx="95600" cy="151050"/>
            </a:xfrm>
            <a:custGeom>
              <a:avLst/>
              <a:gdLst/>
              <a:ahLst/>
              <a:cxnLst/>
              <a:rect l="l" t="t" r="r" b="b"/>
              <a:pathLst>
                <a:path w="3824" h="6042" extrusionOk="0">
                  <a:moveTo>
                    <a:pt x="803" y="0"/>
                  </a:moveTo>
                  <a:cubicBezTo>
                    <a:pt x="555" y="0"/>
                    <a:pt x="317" y="30"/>
                    <a:pt x="88" y="87"/>
                  </a:cubicBezTo>
                  <a:cubicBezTo>
                    <a:pt x="10" y="2076"/>
                    <a:pt x="0" y="4053"/>
                    <a:pt x="30" y="5936"/>
                  </a:cubicBezTo>
                  <a:cubicBezTo>
                    <a:pt x="278" y="6002"/>
                    <a:pt x="537" y="6041"/>
                    <a:pt x="803" y="6041"/>
                  </a:cubicBezTo>
                  <a:cubicBezTo>
                    <a:pt x="2466" y="6041"/>
                    <a:pt x="3824" y="4684"/>
                    <a:pt x="3824" y="3021"/>
                  </a:cubicBezTo>
                  <a:cubicBezTo>
                    <a:pt x="3824" y="1349"/>
                    <a:pt x="2466" y="0"/>
                    <a:pt x="803" y="0"/>
                  </a:cubicBezTo>
                  <a:close/>
                </a:path>
              </a:pathLst>
            </a:custGeom>
            <a:solidFill>
              <a:srgbClr val="FA8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4395800" y="748650"/>
              <a:ext cx="150975" cy="151275"/>
            </a:xfrm>
            <a:custGeom>
              <a:avLst/>
              <a:gdLst/>
              <a:ahLst/>
              <a:cxnLst/>
              <a:rect l="l" t="t" r="r" b="b"/>
              <a:pathLst>
                <a:path w="6039" h="6051" extrusionOk="0">
                  <a:moveTo>
                    <a:pt x="3019" y="0"/>
                  </a:moveTo>
                  <a:cubicBezTo>
                    <a:pt x="1347" y="0"/>
                    <a:pt x="0" y="1358"/>
                    <a:pt x="0" y="3030"/>
                  </a:cubicBezTo>
                  <a:cubicBezTo>
                    <a:pt x="0" y="4693"/>
                    <a:pt x="1347" y="6050"/>
                    <a:pt x="3019" y="6050"/>
                  </a:cubicBezTo>
                  <a:cubicBezTo>
                    <a:pt x="4681" y="6050"/>
                    <a:pt x="6039" y="4693"/>
                    <a:pt x="6039" y="3030"/>
                  </a:cubicBezTo>
                  <a:cubicBezTo>
                    <a:pt x="6039" y="1358"/>
                    <a:pt x="4681" y="0"/>
                    <a:pt x="3019" y="0"/>
                  </a:cubicBezTo>
                  <a:close/>
                </a:path>
              </a:pathLst>
            </a:custGeom>
            <a:solidFill>
              <a:srgbClr val="FA8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4166900" y="633050"/>
              <a:ext cx="43775" cy="89350"/>
            </a:xfrm>
            <a:custGeom>
              <a:avLst/>
              <a:gdLst/>
              <a:ahLst/>
              <a:cxnLst/>
              <a:rect l="l" t="t" r="r" b="b"/>
              <a:pathLst>
                <a:path w="1751" h="3574" extrusionOk="0">
                  <a:moveTo>
                    <a:pt x="879" y="0"/>
                  </a:moveTo>
                  <a:cubicBezTo>
                    <a:pt x="393" y="0"/>
                    <a:pt x="1" y="803"/>
                    <a:pt x="1" y="1787"/>
                  </a:cubicBezTo>
                  <a:cubicBezTo>
                    <a:pt x="1" y="2771"/>
                    <a:pt x="393" y="3574"/>
                    <a:pt x="879" y="3574"/>
                  </a:cubicBezTo>
                  <a:cubicBezTo>
                    <a:pt x="1359" y="3574"/>
                    <a:pt x="1751" y="2771"/>
                    <a:pt x="1751" y="1787"/>
                  </a:cubicBezTo>
                  <a:cubicBezTo>
                    <a:pt x="1751" y="803"/>
                    <a:pt x="1359" y="0"/>
                    <a:pt x="879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4143750" y="615225"/>
              <a:ext cx="49225" cy="34975"/>
            </a:xfrm>
            <a:custGeom>
              <a:avLst/>
              <a:gdLst/>
              <a:ahLst/>
              <a:cxnLst/>
              <a:rect l="l" t="t" r="r" b="b"/>
              <a:pathLst>
                <a:path w="1969" h="1399" extrusionOk="0">
                  <a:moveTo>
                    <a:pt x="115" y="0"/>
                  </a:moveTo>
                  <a:cubicBezTo>
                    <a:pt x="93" y="0"/>
                    <a:pt x="70" y="8"/>
                    <a:pt x="48" y="25"/>
                  </a:cubicBezTo>
                  <a:cubicBezTo>
                    <a:pt x="9" y="53"/>
                    <a:pt x="0" y="110"/>
                    <a:pt x="19" y="149"/>
                  </a:cubicBezTo>
                  <a:cubicBezTo>
                    <a:pt x="172" y="436"/>
                    <a:pt x="363" y="693"/>
                    <a:pt x="613" y="913"/>
                  </a:cubicBezTo>
                  <a:cubicBezTo>
                    <a:pt x="860" y="1133"/>
                    <a:pt x="1175" y="1305"/>
                    <a:pt x="1530" y="1381"/>
                  </a:cubicBezTo>
                  <a:lnTo>
                    <a:pt x="1539" y="1390"/>
                  </a:lnTo>
                  <a:cubicBezTo>
                    <a:pt x="1563" y="1395"/>
                    <a:pt x="1587" y="1398"/>
                    <a:pt x="1611" y="1398"/>
                  </a:cubicBezTo>
                  <a:cubicBezTo>
                    <a:pt x="1759" y="1398"/>
                    <a:pt x="1898" y="1298"/>
                    <a:pt x="1931" y="1142"/>
                  </a:cubicBezTo>
                  <a:cubicBezTo>
                    <a:pt x="1968" y="970"/>
                    <a:pt x="1863" y="798"/>
                    <a:pt x="1681" y="759"/>
                  </a:cubicBezTo>
                  <a:cubicBezTo>
                    <a:pt x="1654" y="750"/>
                    <a:pt x="1624" y="750"/>
                    <a:pt x="1597" y="750"/>
                  </a:cubicBezTo>
                  <a:cubicBezTo>
                    <a:pt x="1581" y="751"/>
                    <a:pt x="1565" y="751"/>
                    <a:pt x="1548" y="751"/>
                  </a:cubicBezTo>
                  <a:cubicBezTo>
                    <a:pt x="1073" y="751"/>
                    <a:pt x="561" y="459"/>
                    <a:pt x="200" y="44"/>
                  </a:cubicBezTo>
                  <a:lnTo>
                    <a:pt x="191" y="35"/>
                  </a:lnTo>
                  <a:cubicBezTo>
                    <a:pt x="170" y="13"/>
                    <a:pt x="143" y="0"/>
                    <a:pt x="115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4355900" y="633050"/>
              <a:ext cx="43700" cy="89350"/>
            </a:xfrm>
            <a:custGeom>
              <a:avLst/>
              <a:gdLst/>
              <a:ahLst/>
              <a:cxnLst/>
              <a:rect l="l" t="t" r="r" b="b"/>
              <a:pathLst>
                <a:path w="1748" h="3574" extrusionOk="0">
                  <a:moveTo>
                    <a:pt x="869" y="0"/>
                  </a:moveTo>
                  <a:cubicBezTo>
                    <a:pt x="392" y="0"/>
                    <a:pt x="0" y="803"/>
                    <a:pt x="0" y="1787"/>
                  </a:cubicBezTo>
                  <a:cubicBezTo>
                    <a:pt x="0" y="2771"/>
                    <a:pt x="392" y="3574"/>
                    <a:pt x="869" y="3574"/>
                  </a:cubicBezTo>
                  <a:cubicBezTo>
                    <a:pt x="1358" y="3574"/>
                    <a:pt x="1748" y="2771"/>
                    <a:pt x="1748" y="1787"/>
                  </a:cubicBezTo>
                  <a:cubicBezTo>
                    <a:pt x="1748" y="803"/>
                    <a:pt x="1358" y="0"/>
                    <a:pt x="869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4374300" y="615175"/>
              <a:ext cx="48750" cy="35100"/>
            </a:xfrm>
            <a:custGeom>
              <a:avLst/>
              <a:gdLst/>
              <a:ahLst/>
              <a:cxnLst/>
              <a:rect l="l" t="t" r="r" b="b"/>
              <a:pathLst>
                <a:path w="1950" h="1404" extrusionOk="0">
                  <a:moveTo>
                    <a:pt x="1818" y="0"/>
                  </a:moveTo>
                  <a:cubicBezTo>
                    <a:pt x="1791" y="0"/>
                    <a:pt x="1766" y="13"/>
                    <a:pt x="1748" y="37"/>
                  </a:cubicBezTo>
                  <a:lnTo>
                    <a:pt x="1739" y="46"/>
                  </a:lnTo>
                  <a:cubicBezTo>
                    <a:pt x="1379" y="461"/>
                    <a:pt x="865" y="753"/>
                    <a:pt x="392" y="753"/>
                  </a:cubicBezTo>
                  <a:cubicBezTo>
                    <a:pt x="376" y="753"/>
                    <a:pt x="360" y="753"/>
                    <a:pt x="344" y="752"/>
                  </a:cubicBezTo>
                  <a:cubicBezTo>
                    <a:pt x="339" y="752"/>
                    <a:pt x="333" y="752"/>
                    <a:pt x="328" y="752"/>
                  </a:cubicBezTo>
                  <a:cubicBezTo>
                    <a:pt x="154" y="752"/>
                    <a:pt x="9" y="893"/>
                    <a:pt x="9" y="1059"/>
                  </a:cubicBezTo>
                  <a:cubicBezTo>
                    <a:pt x="0" y="1241"/>
                    <a:pt x="133" y="1392"/>
                    <a:pt x="314" y="1403"/>
                  </a:cubicBezTo>
                  <a:cubicBezTo>
                    <a:pt x="344" y="1403"/>
                    <a:pt x="372" y="1392"/>
                    <a:pt x="402" y="1392"/>
                  </a:cubicBezTo>
                  <a:lnTo>
                    <a:pt x="411" y="1383"/>
                  </a:lnTo>
                  <a:cubicBezTo>
                    <a:pt x="764" y="1307"/>
                    <a:pt x="1080" y="1135"/>
                    <a:pt x="1328" y="915"/>
                  </a:cubicBezTo>
                  <a:cubicBezTo>
                    <a:pt x="1576" y="695"/>
                    <a:pt x="1769" y="438"/>
                    <a:pt x="1920" y="151"/>
                  </a:cubicBezTo>
                  <a:cubicBezTo>
                    <a:pt x="1950" y="103"/>
                    <a:pt x="1920" y="37"/>
                    <a:pt x="1872" y="16"/>
                  </a:cubicBezTo>
                  <a:cubicBezTo>
                    <a:pt x="1854" y="5"/>
                    <a:pt x="1836" y="0"/>
                    <a:pt x="1818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4260300" y="891975"/>
              <a:ext cx="45900" cy="7950"/>
            </a:xfrm>
            <a:custGeom>
              <a:avLst/>
              <a:gdLst/>
              <a:ahLst/>
              <a:cxnLst/>
              <a:rect l="l" t="t" r="r" b="b"/>
              <a:pathLst>
                <a:path w="1836" h="318" extrusionOk="0">
                  <a:moveTo>
                    <a:pt x="1836" y="1"/>
                  </a:moveTo>
                  <a:lnTo>
                    <a:pt x="1836" y="1"/>
                  </a:lnTo>
                  <a:cubicBezTo>
                    <a:pt x="1533" y="46"/>
                    <a:pt x="1262" y="107"/>
                    <a:pt x="976" y="107"/>
                  </a:cubicBezTo>
                  <a:cubicBezTo>
                    <a:pt x="957" y="107"/>
                    <a:pt x="938" y="107"/>
                    <a:pt x="918" y="106"/>
                  </a:cubicBezTo>
                  <a:cubicBezTo>
                    <a:pt x="893" y="107"/>
                    <a:pt x="868" y="107"/>
                    <a:pt x="843" y="107"/>
                  </a:cubicBezTo>
                  <a:cubicBezTo>
                    <a:pt x="564" y="107"/>
                    <a:pt x="291" y="62"/>
                    <a:pt x="1" y="1"/>
                  </a:cubicBezTo>
                  <a:lnTo>
                    <a:pt x="1" y="1"/>
                  </a:lnTo>
                  <a:cubicBezTo>
                    <a:pt x="251" y="221"/>
                    <a:pt x="595" y="297"/>
                    <a:pt x="918" y="317"/>
                  </a:cubicBezTo>
                  <a:cubicBezTo>
                    <a:pt x="1253" y="297"/>
                    <a:pt x="1588" y="212"/>
                    <a:pt x="1836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4205850" y="819625"/>
              <a:ext cx="159350" cy="52375"/>
            </a:xfrm>
            <a:custGeom>
              <a:avLst/>
              <a:gdLst/>
              <a:ahLst/>
              <a:cxnLst/>
              <a:rect l="l" t="t" r="r" b="b"/>
              <a:pathLst>
                <a:path w="6374" h="2095" extrusionOk="0">
                  <a:moveTo>
                    <a:pt x="0" y="0"/>
                  </a:moveTo>
                  <a:cubicBezTo>
                    <a:pt x="1067" y="1571"/>
                    <a:pt x="2131" y="2094"/>
                    <a:pt x="3075" y="2094"/>
                  </a:cubicBezTo>
                  <a:cubicBezTo>
                    <a:pt x="4964" y="2094"/>
                    <a:pt x="6374" y="0"/>
                    <a:pt x="63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332950" y="510375"/>
              <a:ext cx="130700" cy="66600"/>
            </a:xfrm>
            <a:custGeom>
              <a:avLst/>
              <a:gdLst/>
              <a:ahLst/>
              <a:cxnLst/>
              <a:rect l="l" t="t" r="r" b="b"/>
              <a:pathLst>
                <a:path w="5228" h="2664" extrusionOk="0">
                  <a:moveTo>
                    <a:pt x="1719" y="1"/>
                  </a:moveTo>
                  <a:cubicBezTo>
                    <a:pt x="1662" y="1"/>
                    <a:pt x="1605" y="2"/>
                    <a:pt x="1549" y="4"/>
                  </a:cubicBezTo>
                  <a:cubicBezTo>
                    <a:pt x="1060" y="22"/>
                    <a:pt x="602" y="137"/>
                    <a:pt x="191" y="502"/>
                  </a:cubicBezTo>
                  <a:cubicBezTo>
                    <a:pt x="134" y="559"/>
                    <a:pt x="76" y="635"/>
                    <a:pt x="58" y="722"/>
                  </a:cubicBezTo>
                  <a:cubicBezTo>
                    <a:pt x="1" y="960"/>
                    <a:pt x="143" y="1199"/>
                    <a:pt x="384" y="1256"/>
                  </a:cubicBezTo>
                  <a:lnTo>
                    <a:pt x="487" y="1284"/>
                  </a:lnTo>
                  <a:cubicBezTo>
                    <a:pt x="722" y="1337"/>
                    <a:pt x="953" y="1351"/>
                    <a:pt x="1179" y="1351"/>
                  </a:cubicBezTo>
                  <a:cubicBezTo>
                    <a:pt x="1321" y="1351"/>
                    <a:pt x="1460" y="1346"/>
                    <a:pt x="1597" y="1341"/>
                  </a:cubicBezTo>
                  <a:cubicBezTo>
                    <a:pt x="1648" y="1338"/>
                    <a:pt x="1698" y="1337"/>
                    <a:pt x="1749" y="1337"/>
                  </a:cubicBezTo>
                  <a:cubicBezTo>
                    <a:pt x="2049" y="1337"/>
                    <a:pt x="2341" y="1382"/>
                    <a:pt x="2620" y="1447"/>
                  </a:cubicBezTo>
                  <a:cubicBezTo>
                    <a:pt x="2952" y="1534"/>
                    <a:pt x="3278" y="1639"/>
                    <a:pt x="3574" y="1839"/>
                  </a:cubicBezTo>
                  <a:cubicBezTo>
                    <a:pt x="3881" y="2011"/>
                    <a:pt x="4147" y="2258"/>
                    <a:pt x="4434" y="2518"/>
                  </a:cubicBezTo>
                  <a:lnTo>
                    <a:pt x="4473" y="2557"/>
                  </a:lnTo>
                  <a:cubicBezTo>
                    <a:pt x="4548" y="2626"/>
                    <a:pt x="4651" y="2663"/>
                    <a:pt x="4757" y="2663"/>
                  </a:cubicBezTo>
                  <a:cubicBezTo>
                    <a:pt x="4826" y="2663"/>
                    <a:pt x="4896" y="2647"/>
                    <a:pt x="4959" y="2614"/>
                  </a:cubicBezTo>
                  <a:cubicBezTo>
                    <a:pt x="5161" y="2499"/>
                    <a:pt x="5227" y="2240"/>
                    <a:pt x="5122" y="2041"/>
                  </a:cubicBezTo>
                  <a:cubicBezTo>
                    <a:pt x="4893" y="1639"/>
                    <a:pt x="4636" y="1238"/>
                    <a:pt x="4253" y="931"/>
                  </a:cubicBezTo>
                  <a:cubicBezTo>
                    <a:pt x="3890" y="616"/>
                    <a:pt x="3459" y="348"/>
                    <a:pt x="2982" y="206"/>
                  </a:cubicBezTo>
                  <a:cubicBezTo>
                    <a:pt x="2570" y="62"/>
                    <a:pt x="2141" y="1"/>
                    <a:pt x="1719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4102875" y="510375"/>
              <a:ext cx="130750" cy="66600"/>
            </a:xfrm>
            <a:custGeom>
              <a:avLst/>
              <a:gdLst/>
              <a:ahLst/>
              <a:cxnLst/>
              <a:rect l="l" t="t" r="r" b="b"/>
              <a:pathLst>
                <a:path w="5230" h="2664" extrusionOk="0">
                  <a:moveTo>
                    <a:pt x="3510" y="1"/>
                  </a:moveTo>
                  <a:cubicBezTo>
                    <a:pt x="3087" y="1"/>
                    <a:pt x="2660" y="62"/>
                    <a:pt x="2248" y="206"/>
                  </a:cubicBezTo>
                  <a:cubicBezTo>
                    <a:pt x="1777" y="348"/>
                    <a:pt x="1339" y="616"/>
                    <a:pt x="975" y="931"/>
                  </a:cubicBezTo>
                  <a:cubicBezTo>
                    <a:pt x="603" y="1238"/>
                    <a:pt x="335" y="1639"/>
                    <a:pt x="115" y="2041"/>
                  </a:cubicBezTo>
                  <a:cubicBezTo>
                    <a:pt x="0" y="2240"/>
                    <a:pt x="78" y="2499"/>
                    <a:pt x="278" y="2614"/>
                  </a:cubicBezTo>
                  <a:cubicBezTo>
                    <a:pt x="338" y="2647"/>
                    <a:pt x="406" y="2663"/>
                    <a:pt x="474" y="2663"/>
                  </a:cubicBezTo>
                  <a:cubicBezTo>
                    <a:pt x="577" y="2663"/>
                    <a:pt x="681" y="2626"/>
                    <a:pt x="757" y="2557"/>
                  </a:cubicBezTo>
                  <a:lnTo>
                    <a:pt x="794" y="2518"/>
                  </a:lnTo>
                  <a:cubicBezTo>
                    <a:pt x="1080" y="2258"/>
                    <a:pt x="1349" y="2011"/>
                    <a:pt x="1654" y="1839"/>
                  </a:cubicBezTo>
                  <a:cubicBezTo>
                    <a:pt x="1949" y="1639"/>
                    <a:pt x="2275" y="1534"/>
                    <a:pt x="2610" y="1447"/>
                  </a:cubicBezTo>
                  <a:cubicBezTo>
                    <a:pt x="2889" y="1382"/>
                    <a:pt x="3188" y="1337"/>
                    <a:pt x="3490" y="1337"/>
                  </a:cubicBezTo>
                  <a:cubicBezTo>
                    <a:pt x="3540" y="1337"/>
                    <a:pt x="3591" y="1338"/>
                    <a:pt x="3642" y="1341"/>
                  </a:cubicBezTo>
                  <a:cubicBezTo>
                    <a:pt x="3775" y="1346"/>
                    <a:pt x="3912" y="1351"/>
                    <a:pt x="4052" y="1351"/>
                  </a:cubicBezTo>
                  <a:cubicBezTo>
                    <a:pt x="4275" y="1351"/>
                    <a:pt x="4506" y="1337"/>
                    <a:pt x="4741" y="1284"/>
                  </a:cubicBezTo>
                  <a:lnTo>
                    <a:pt x="4846" y="1256"/>
                  </a:lnTo>
                  <a:cubicBezTo>
                    <a:pt x="5085" y="1199"/>
                    <a:pt x="5229" y="960"/>
                    <a:pt x="5172" y="722"/>
                  </a:cubicBezTo>
                  <a:cubicBezTo>
                    <a:pt x="5151" y="635"/>
                    <a:pt x="5103" y="559"/>
                    <a:pt x="5036" y="502"/>
                  </a:cubicBezTo>
                  <a:cubicBezTo>
                    <a:pt x="4626" y="137"/>
                    <a:pt x="4167" y="22"/>
                    <a:pt x="3681" y="4"/>
                  </a:cubicBezTo>
                  <a:cubicBezTo>
                    <a:pt x="3624" y="2"/>
                    <a:pt x="3567" y="1"/>
                    <a:pt x="3510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4249350" y="609600"/>
              <a:ext cx="67400" cy="154925"/>
            </a:xfrm>
            <a:custGeom>
              <a:avLst/>
              <a:gdLst/>
              <a:ahLst/>
              <a:cxnLst/>
              <a:rect l="l" t="t" r="r" b="b"/>
              <a:pathLst>
                <a:path w="2696" h="6197" extrusionOk="0">
                  <a:moveTo>
                    <a:pt x="1157" y="0"/>
                  </a:moveTo>
                  <a:cubicBezTo>
                    <a:pt x="1003" y="670"/>
                    <a:pt x="888" y="1340"/>
                    <a:pt x="765" y="1998"/>
                  </a:cubicBezTo>
                  <a:cubicBezTo>
                    <a:pt x="632" y="2659"/>
                    <a:pt x="517" y="3317"/>
                    <a:pt x="324" y="3947"/>
                  </a:cubicBezTo>
                  <a:cubicBezTo>
                    <a:pt x="276" y="4101"/>
                    <a:pt x="230" y="4253"/>
                    <a:pt x="173" y="4406"/>
                  </a:cubicBezTo>
                  <a:cubicBezTo>
                    <a:pt x="134" y="4530"/>
                    <a:pt x="19" y="4759"/>
                    <a:pt x="28" y="4980"/>
                  </a:cubicBezTo>
                  <a:cubicBezTo>
                    <a:pt x="1" y="5429"/>
                    <a:pt x="287" y="5869"/>
                    <a:pt x="650" y="6041"/>
                  </a:cubicBezTo>
                  <a:cubicBezTo>
                    <a:pt x="847" y="6152"/>
                    <a:pt x="1061" y="6196"/>
                    <a:pt x="1268" y="6196"/>
                  </a:cubicBezTo>
                  <a:cubicBezTo>
                    <a:pt x="1452" y="6196"/>
                    <a:pt x="1630" y="6162"/>
                    <a:pt x="1787" y="6108"/>
                  </a:cubicBezTo>
                  <a:cubicBezTo>
                    <a:pt x="2131" y="5984"/>
                    <a:pt x="2436" y="5791"/>
                    <a:pt x="2696" y="5562"/>
                  </a:cubicBezTo>
                  <a:lnTo>
                    <a:pt x="2696" y="5562"/>
                  </a:lnTo>
                  <a:cubicBezTo>
                    <a:pt x="2312" y="5707"/>
                    <a:pt x="1892" y="5832"/>
                    <a:pt x="1522" y="5832"/>
                  </a:cubicBezTo>
                  <a:cubicBezTo>
                    <a:pt x="1283" y="5832"/>
                    <a:pt x="1064" y="5780"/>
                    <a:pt x="888" y="5649"/>
                  </a:cubicBezTo>
                  <a:cubicBezTo>
                    <a:pt x="668" y="5486"/>
                    <a:pt x="554" y="5257"/>
                    <a:pt x="583" y="5009"/>
                  </a:cubicBezTo>
                  <a:cubicBezTo>
                    <a:pt x="593" y="4883"/>
                    <a:pt x="632" y="4808"/>
                    <a:pt x="716" y="4617"/>
                  </a:cubicBezTo>
                  <a:cubicBezTo>
                    <a:pt x="783" y="4454"/>
                    <a:pt x="840" y="4282"/>
                    <a:pt x="888" y="4110"/>
                  </a:cubicBezTo>
                  <a:cubicBezTo>
                    <a:pt x="1079" y="3431"/>
                    <a:pt x="1184" y="2743"/>
                    <a:pt x="1223" y="2055"/>
                  </a:cubicBezTo>
                  <a:cubicBezTo>
                    <a:pt x="1262" y="1367"/>
                    <a:pt x="1242" y="679"/>
                    <a:pt x="1157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4664075" y="715050"/>
              <a:ext cx="91025" cy="88175"/>
            </a:xfrm>
            <a:custGeom>
              <a:avLst/>
              <a:gdLst/>
              <a:ahLst/>
              <a:cxnLst/>
              <a:rect l="l" t="t" r="r" b="b"/>
              <a:pathLst>
                <a:path w="3641" h="3527" extrusionOk="0">
                  <a:moveTo>
                    <a:pt x="2430" y="0"/>
                  </a:moveTo>
                  <a:cubicBezTo>
                    <a:pt x="2219" y="0"/>
                    <a:pt x="2009" y="44"/>
                    <a:pt x="1826" y="112"/>
                  </a:cubicBezTo>
                  <a:cubicBezTo>
                    <a:pt x="1377" y="264"/>
                    <a:pt x="1023" y="562"/>
                    <a:pt x="737" y="906"/>
                  </a:cubicBezTo>
                  <a:cubicBezTo>
                    <a:pt x="441" y="1250"/>
                    <a:pt x="230" y="1622"/>
                    <a:pt x="58" y="2041"/>
                  </a:cubicBezTo>
                  <a:cubicBezTo>
                    <a:pt x="0" y="2195"/>
                    <a:pt x="67" y="2367"/>
                    <a:pt x="221" y="2433"/>
                  </a:cubicBezTo>
                  <a:cubicBezTo>
                    <a:pt x="258" y="2449"/>
                    <a:pt x="298" y="2457"/>
                    <a:pt x="337" y="2457"/>
                  </a:cubicBezTo>
                  <a:cubicBezTo>
                    <a:pt x="417" y="2457"/>
                    <a:pt x="493" y="2425"/>
                    <a:pt x="544" y="2367"/>
                  </a:cubicBezTo>
                  <a:lnTo>
                    <a:pt x="565" y="2349"/>
                  </a:lnTo>
                  <a:cubicBezTo>
                    <a:pt x="860" y="2053"/>
                    <a:pt x="1223" y="1736"/>
                    <a:pt x="1567" y="1640"/>
                  </a:cubicBezTo>
                  <a:cubicBezTo>
                    <a:pt x="1634" y="1622"/>
                    <a:pt x="1693" y="1613"/>
                    <a:pt x="1748" y="1613"/>
                  </a:cubicBezTo>
                  <a:cubicBezTo>
                    <a:pt x="1835" y="1613"/>
                    <a:pt x="1912" y="1636"/>
                    <a:pt x="1989" y="1688"/>
                  </a:cubicBezTo>
                  <a:cubicBezTo>
                    <a:pt x="2113" y="1775"/>
                    <a:pt x="2207" y="1956"/>
                    <a:pt x="2285" y="2147"/>
                  </a:cubicBezTo>
                  <a:cubicBezTo>
                    <a:pt x="2436" y="2539"/>
                    <a:pt x="2532" y="2998"/>
                    <a:pt x="2198" y="3179"/>
                  </a:cubicBezTo>
                  <a:cubicBezTo>
                    <a:pt x="2008" y="3287"/>
                    <a:pt x="1771" y="3324"/>
                    <a:pt x="1521" y="3324"/>
                  </a:cubicBezTo>
                  <a:cubicBezTo>
                    <a:pt x="1306" y="3324"/>
                    <a:pt x="1082" y="3297"/>
                    <a:pt x="870" y="3266"/>
                  </a:cubicBezTo>
                  <a:lnTo>
                    <a:pt x="870" y="3266"/>
                  </a:lnTo>
                  <a:cubicBezTo>
                    <a:pt x="1188" y="3403"/>
                    <a:pt x="1525" y="3527"/>
                    <a:pt x="1889" y="3527"/>
                  </a:cubicBezTo>
                  <a:cubicBezTo>
                    <a:pt x="2029" y="3527"/>
                    <a:pt x="2173" y="3508"/>
                    <a:pt x="2321" y="3466"/>
                  </a:cubicBezTo>
                  <a:cubicBezTo>
                    <a:pt x="2599" y="3372"/>
                    <a:pt x="2819" y="3064"/>
                    <a:pt x="2837" y="2778"/>
                  </a:cubicBezTo>
                  <a:cubicBezTo>
                    <a:pt x="2867" y="2500"/>
                    <a:pt x="2828" y="2243"/>
                    <a:pt x="2753" y="1984"/>
                  </a:cubicBezTo>
                  <a:cubicBezTo>
                    <a:pt x="2677" y="1736"/>
                    <a:pt x="2581" y="1479"/>
                    <a:pt x="2333" y="1259"/>
                  </a:cubicBezTo>
                  <a:cubicBezTo>
                    <a:pt x="2156" y="1103"/>
                    <a:pt x="1908" y="1029"/>
                    <a:pt x="1680" y="1029"/>
                  </a:cubicBezTo>
                  <a:cubicBezTo>
                    <a:pt x="1586" y="1029"/>
                    <a:pt x="1496" y="1042"/>
                    <a:pt x="1415" y="1067"/>
                  </a:cubicBezTo>
                  <a:cubicBezTo>
                    <a:pt x="1370" y="1081"/>
                    <a:pt x="1325" y="1096"/>
                    <a:pt x="1281" y="1112"/>
                  </a:cubicBezTo>
                  <a:lnTo>
                    <a:pt x="1281" y="1112"/>
                  </a:lnTo>
                  <a:cubicBezTo>
                    <a:pt x="1486" y="869"/>
                    <a:pt x="1724" y="665"/>
                    <a:pt x="1998" y="532"/>
                  </a:cubicBezTo>
                  <a:cubicBezTo>
                    <a:pt x="2195" y="439"/>
                    <a:pt x="2414" y="370"/>
                    <a:pt x="2624" y="370"/>
                  </a:cubicBezTo>
                  <a:cubicBezTo>
                    <a:pt x="2759" y="370"/>
                    <a:pt x="2890" y="398"/>
                    <a:pt x="3009" y="466"/>
                  </a:cubicBezTo>
                  <a:cubicBezTo>
                    <a:pt x="3335" y="638"/>
                    <a:pt x="3525" y="1030"/>
                    <a:pt x="3631" y="1422"/>
                  </a:cubicBezTo>
                  <a:cubicBezTo>
                    <a:pt x="3640" y="1009"/>
                    <a:pt x="3537" y="562"/>
                    <a:pt x="3172" y="236"/>
                  </a:cubicBezTo>
                  <a:cubicBezTo>
                    <a:pt x="2955" y="67"/>
                    <a:pt x="2691" y="0"/>
                    <a:pt x="2430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3874025" y="238150"/>
              <a:ext cx="980950" cy="1223900"/>
            </a:xfrm>
            <a:custGeom>
              <a:avLst/>
              <a:gdLst/>
              <a:ahLst/>
              <a:cxnLst/>
              <a:rect l="l" t="t" r="r" b="b"/>
              <a:pathLst>
                <a:path w="39238" h="48956" extrusionOk="0">
                  <a:moveTo>
                    <a:pt x="20220" y="1"/>
                  </a:moveTo>
                  <a:cubicBezTo>
                    <a:pt x="18153" y="1"/>
                    <a:pt x="15804" y="302"/>
                    <a:pt x="13168" y="1061"/>
                  </a:cubicBezTo>
                  <a:cubicBezTo>
                    <a:pt x="345" y="4749"/>
                    <a:pt x="7971" y="14572"/>
                    <a:pt x="7186" y="17583"/>
                  </a:cubicBezTo>
                  <a:cubicBezTo>
                    <a:pt x="6402" y="20601"/>
                    <a:pt x="1" y="37584"/>
                    <a:pt x="6374" y="48955"/>
                  </a:cubicBezTo>
                  <a:cubicBezTo>
                    <a:pt x="6374" y="48955"/>
                    <a:pt x="14679" y="44625"/>
                    <a:pt x="15300" y="43937"/>
                  </a:cubicBezTo>
                  <a:cubicBezTo>
                    <a:pt x="15300" y="43937"/>
                    <a:pt x="16963" y="38224"/>
                    <a:pt x="16580" y="34947"/>
                  </a:cubicBezTo>
                  <a:cubicBezTo>
                    <a:pt x="16580" y="34947"/>
                    <a:pt x="11764" y="34039"/>
                    <a:pt x="8945" y="30532"/>
                  </a:cubicBezTo>
                  <a:cubicBezTo>
                    <a:pt x="8945" y="30532"/>
                    <a:pt x="8227" y="29862"/>
                    <a:pt x="8076" y="26154"/>
                  </a:cubicBezTo>
                  <a:cubicBezTo>
                    <a:pt x="7932" y="22448"/>
                    <a:pt x="8505" y="14668"/>
                    <a:pt x="8925" y="12622"/>
                  </a:cubicBezTo>
                  <a:cubicBezTo>
                    <a:pt x="9356" y="10579"/>
                    <a:pt x="10732" y="7721"/>
                    <a:pt x="12977" y="7081"/>
                  </a:cubicBezTo>
                  <a:cubicBezTo>
                    <a:pt x="12977" y="7081"/>
                    <a:pt x="16619" y="14716"/>
                    <a:pt x="24598" y="15920"/>
                  </a:cubicBezTo>
                  <a:cubicBezTo>
                    <a:pt x="27580" y="16370"/>
                    <a:pt x="29472" y="16732"/>
                    <a:pt x="30676" y="17010"/>
                  </a:cubicBezTo>
                  <a:cubicBezTo>
                    <a:pt x="30359" y="17276"/>
                    <a:pt x="30064" y="17583"/>
                    <a:pt x="29816" y="17964"/>
                  </a:cubicBezTo>
                  <a:cubicBezTo>
                    <a:pt x="29509" y="18434"/>
                    <a:pt x="29291" y="19065"/>
                    <a:pt x="29336" y="19714"/>
                  </a:cubicBezTo>
                  <a:cubicBezTo>
                    <a:pt x="29394" y="20269"/>
                    <a:pt x="29520" y="20659"/>
                    <a:pt x="29623" y="21099"/>
                  </a:cubicBezTo>
                  <a:cubicBezTo>
                    <a:pt x="29843" y="21950"/>
                    <a:pt x="30103" y="22753"/>
                    <a:pt x="30275" y="23546"/>
                  </a:cubicBezTo>
                  <a:cubicBezTo>
                    <a:pt x="30417" y="24319"/>
                    <a:pt x="30570" y="25188"/>
                    <a:pt x="30073" y="25647"/>
                  </a:cubicBezTo>
                  <a:lnTo>
                    <a:pt x="30054" y="25668"/>
                  </a:lnTo>
                  <a:cubicBezTo>
                    <a:pt x="29958" y="25752"/>
                    <a:pt x="29958" y="25906"/>
                    <a:pt x="30045" y="26002"/>
                  </a:cubicBezTo>
                  <a:cubicBezTo>
                    <a:pt x="30090" y="26053"/>
                    <a:pt x="30156" y="26078"/>
                    <a:pt x="30220" y="26078"/>
                  </a:cubicBezTo>
                  <a:cubicBezTo>
                    <a:pt x="30252" y="26078"/>
                    <a:pt x="30283" y="26072"/>
                    <a:pt x="30311" y="26060"/>
                  </a:cubicBezTo>
                  <a:cubicBezTo>
                    <a:pt x="30827" y="25849"/>
                    <a:pt x="31105" y="25303"/>
                    <a:pt x="31219" y="24835"/>
                  </a:cubicBezTo>
                  <a:cubicBezTo>
                    <a:pt x="31355" y="24358"/>
                    <a:pt x="31355" y="23899"/>
                    <a:pt x="31364" y="23441"/>
                  </a:cubicBezTo>
                  <a:cubicBezTo>
                    <a:pt x="31364" y="22523"/>
                    <a:pt x="31249" y="21654"/>
                    <a:pt x="31153" y="20812"/>
                  </a:cubicBezTo>
                  <a:cubicBezTo>
                    <a:pt x="31105" y="20402"/>
                    <a:pt x="31047" y="19952"/>
                    <a:pt x="31068" y="19656"/>
                  </a:cubicBezTo>
                  <a:cubicBezTo>
                    <a:pt x="31077" y="19436"/>
                    <a:pt x="31171" y="19225"/>
                    <a:pt x="31343" y="18987"/>
                  </a:cubicBezTo>
                  <a:cubicBezTo>
                    <a:pt x="31678" y="18519"/>
                    <a:pt x="32339" y="18033"/>
                    <a:pt x="32921" y="17668"/>
                  </a:cubicBezTo>
                  <a:lnTo>
                    <a:pt x="32988" y="17631"/>
                  </a:lnTo>
                  <a:lnTo>
                    <a:pt x="32997" y="17620"/>
                  </a:lnTo>
                  <a:cubicBezTo>
                    <a:pt x="33175" y="17579"/>
                    <a:pt x="33431" y="17535"/>
                    <a:pt x="33726" y="17535"/>
                  </a:cubicBezTo>
                  <a:cubicBezTo>
                    <a:pt x="34319" y="17535"/>
                    <a:pt x="35073" y="17709"/>
                    <a:pt x="35692" y="18422"/>
                  </a:cubicBezTo>
                  <a:cubicBezTo>
                    <a:pt x="36208" y="19026"/>
                    <a:pt x="36419" y="19847"/>
                    <a:pt x="36361" y="20640"/>
                  </a:cubicBezTo>
                  <a:cubicBezTo>
                    <a:pt x="36256" y="22092"/>
                    <a:pt x="35520" y="24482"/>
                    <a:pt x="31859" y="24626"/>
                  </a:cubicBezTo>
                  <a:cubicBezTo>
                    <a:pt x="31859" y="24626"/>
                    <a:pt x="29348" y="36933"/>
                    <a:pt x="31708" y="43584"/>
                  </a:cubicBezTo>
                  <a:cubicBezTo>
                    <a:pt x="31708" y="43584"/>
                    <a:pt x="33423" y="43832"/>
                    <a:pt x="35215" y="43832"/>
                  </a:cubicBezTo>
                  <a:cubicBezTo>
                    <a:pt x="36061" y="43832"/>
                    <a:pt x="36924" y="43777"/>
                    <a:pt x="37632" y="43614"/>
                  </a:cubicBezTo>
                  <a:cubicBezTo>
                    <a:pt x="37632" y="43614"/>
                    <a:pt x="38072" y="34974"/>
                    <a:pt x="38655" y="28181"/>
                  </a:cubicBezTo>
                  <a:cubicBezTo>
                    <a:pt x="39237" y="21386"/>
                    <a:pt x="38827" y="8485"/>
                    <a:pt x="32004" y="4501"/>
                  </a:cubicBezTo>
                  <a:cubicBezTo>
                    <a:pt x="32004" y="4501"/>
                    <a:pt x="28210" y="1"/>
                    <a:pt x="20220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4"/>
          <p:cNvSpPr/>
          <p:nvPr/>
        </p:nvSpPr>
        <p:spPr>
          <a:xfrm>
            <a:off x="8229336" y="4965048"/>
            <a:ext cx="283627" cy="106692"/>
          </a:xfrm>
          <a:custGeom>
            <a:avLst/>
            <a:gdLst/>
            <a:ahLst/>
            <a:cxnLst/>
            <a:rect l="l" t="t" r="r" b="b"/>
            <a:pathLst>
              <a:path w="3206" h="1206" extrusionOk="0">
                <a:moveTo>
                  <a:pt x="3206" y="1"/>
                </a:moveTo>
                <a:cubicBezTo>
                  <a:pt x="3206" y="1"/>
                  <a:pt x="1399" y="314"/>
                  <a:pt x="1109" y="916"/>
                </a:cubicBezTo>
                <a:cubicBezTo>
                  <a:pt x="1109" y="916"/>
                  <a:pt x="796" y="314"/>
                  <a:pt x="1" y="193"/>
                </a:cubicBezTo>
                <a:lnTo>
                  <a:pt x="1" y="193"/>
                </a:lnTo>
                <a:cubicBezTo>
                  <a:pt x="1" y="194"/>
                  <a:pt x="603" y="1013"/>
                  <a:pt x="507" y="1206"/>
                </a:cubicBezTo>
                <a:lnTo>
                  <a:pt x="2001" y="1206"/>
                </a:lnTo>
                <a:cubicBezTo>
                  <a:pt x="2001" y="1206"/>
                  <a:pt x="2001" y="507"/>
                  <a:pt x="3206" y="1"/>
                </a:cubicBezTo>
                <a:close/>
              </a:path>
            </a:pathLst>
          </a:custGeom>
          <a:solidFill>
            <a:srgbClr val="FFDC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"/>
          <p:cNvSpPr/>
          <p:nvPr/>
        </p:nvSpPr>
        <p:spPr>
          <a:xfrm>
            <a:off x="6630465" y="4947974"/>
            <a:ext cx="283627" cy="140840"/>
          </a:xfrm>
          <a:custGeom>
            <a:avLst/>
            <a:gdLst/>
            <a:ahLst/>
            <a:cxnLst/>
            <a:rect l="l" t="t" r="r" b="b"/>
            <a:pathLst>
              <a:path w="3206" h="1592" extrusionOk="0">
                <a:moveTo>
                  <a:pt x="1" y="1"/>
                </a:moveTo>
                <a:lnTo>
                  <a:pt x="1" y="1"/>
                </a:lnTo>
                <a:cubicBezTo>
                  <a:pt x="1206" y="603"/>
                  <a:pt x="1109" y="1399"/>
                  <a:pt x="1109" y="1399"/>
                </a:cubicBezTo>
                <a:lnTo>
                  <a:pt x="2603" y="1591"/>
                </a:lnTo>
                <a:cubicBezTo>
                  <a:pt x="2507" y="1399"/>
                  <a:pt x="3206" y="194"/>
                  <a:pt x="3206" y="194"/>
                </a:cubicBezTo>
                <a:lnTo>
                  <a:pt x="3206" y="194"/>
                </a:lnTo>
                <a:cubicBezTo>
                  <a:pt x="2314" y="386"/>
                  <a:pt x="2001" y="1109"/>
                  <a:pt x="2001" y="1109"/>
                </a:cubicBezTo>
                <a:cubicBezTo>
                  <a:pt x="1808" y="387"/>
                  <a:pt x="1" y="1"/>
                  <a:pt x="1" y="1"/>
                </a:cubicBezTo>
                <a:close/>
              </a:path>
            </a:pathLst>
          </a:custGeom>
          <a:solidFill>
            <a:srgbClr val="FFDC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 ">
  <p:cSld name="CUSTOM_7_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/>
          <p:nvPr/>
        </p:nvSpPr>
        <p:spPr>
          <a:xfrm flipH="1">
            <a:off x="87" y="0"/>
            <a:ext cx="9143914" cy="5143479"/>
          </a:xfrm>
          <a:custGeom>
            <a:avLst/>
            <a:gdLst/>
            <a:ahLst/>
            <a:cxnLst/>
            <a:rect l="l" t="t" r="r" b="b"/>
            <a:pathLst>
              <a:path w="87861" h="58437" extrusionOk="0">
                <a:moveTo>
                  <a:pt x="0" y="0"/>
                </a:moveTo>
                <a:lnTo>
                  <a:pt x="0" y="58437"/>
                </a:lnTo>
                <a:lnTo>
                  <a:pt x="87860" y="58437"/>
                </a:lnTo>
                <a:lnTo>
                  <a:pt x="87860" y="0"/>
                </a:lnTo>
                <a:close/>
              </a:path>
            </a:pathLst>
          </a:custGeom>
          <a:solidFill>
            <a:srgbClr val="FCF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"/>
          <p:cNvSpPr/>
          <p:nvPr/>
        </p:nvSpPr>
        <p:spPr>
          <a:xfrm flipH="1">
            <a:off x="53053" y="3304367"/>
            <a:ext cx="4816934" cy="1582467"/>
          </a:xfrm>
          <a:custGeom>
            <a:avLst/>
            <a:gdLst/>
            <a:ahLst/>
            <a:cxnLst/>
            <a:rect l="l" t="t" r="r" b="b"/>
            <a:pathLst>
              <a:path w="54727" h="17979" extrusionOk="0">
                <a:moveTo>
                  <a:pt x="30503" y="1"/>
                </a:moveTo>
                <a:cubicBezTo>
                  <a:pt x="30449" y="1"/>
                  <a:pt x="30394" y="1"/>
                  <a:pt x="30340" y="2"/>
                </a:cubicBezTo>
                <a:cubicBezTo>
                  <a:pt x="25014" y="122"/>
                  <a:pt x="20098" y="4942"/>
                  <a:pt x="19400" y="10653"/>
                </a:cubicBezTo>
                <a:cubicBezTo>
                  <a:pt x="17250" y="8211"/>
                  <a:pt x="14229" y="6898"/>
                  <a:pt x="11178" y="6898"/>
                </a:cubicBezTo>
                <a:cubicBezTo>
                  <a:pt x="9953" y="6898"/>
                  <a:pt x="8724" y="7110"/>
                  <a:pt x="7544" y="7545"/>
                </a:cubicBezTo>
                <a:cubicBezTo>
                  <a:pt x="3519" y="9039"/>
                  <a:pt x="507" y="13256"/>
                  <a:pt x="1" y="17979"/>
                </a:cubicBezTo>
                <a:lnTo>
                  <a:pt x="54630" y="17690"/>
                </a:lnTo>
                <a:cubicBezTo>
                  <a:pt x="54727" y="14364"/>
                  <a:pt x="52727" y="9159"/>
                  <a:pt x="49907" y="7954"/>
                </a:cubicBezTo>
                <a:cubicBezTo>
                  <a:pt x="49069" y="7608"/>
                  <a:pt x="48183" y="7443"/>
                  <a:pt x="47300" y="7443"/>
                </a:cubicBezTo>
                <a:cubicBezTo>
                  <a:pt x="45112" y="7443"/>
                  <a:pt x="42943" y="8458"/>
                  <a:pt x="41569" y="10243"/>
                </a:cubicBezTo>
                <a:cubicBezTo>
                  <a:pt x="40687" y="4591"/>
                  <a:pt x="35768" y="1"/>
                  <a:pt x="30503" y="1"/>
                </a:cubicBezTo>
                <a:close/>
              </a:path>
            </a:pathLst>
          </a:custGeom>
          <a:solidFill>
            <a:srgbClr val="FFE2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"/>
          <p:cNvSpPr/>
          <p:nvPr/>
        </p:nvSpPr>
        <p:spPr>
          <a:xfrm flipH="1">
            <a:off x="-103" y="4833775"/>
            <a:ext cx="9144103" cy="309725"/>
          </a:xfrm>
          <a:custGeom>
            <a:avLst/>
            <a:gdLst/>
            <a:ahLst/>
            <a:cxnLst/>
            <a:rect l="l" t="t" r="r" b="b"/>
            <a:pathLst>
              <a:path w="87355" h="3519" extrusionOk="0">
                <a:moveTo>
                  <a:pt x="1" y="0"/>
                </a:moveTo>
                <a:lnTo>
                  <a:pt x="1" y="3519"/>
                </a:lnTo>
                <a:lnTo>
                  <a:pt x="87355" y="3519"/>
                </a:lnTo>
                <a:lnTo>
                  <a:pt x="87355" y="0"/>
                </a:lnTo>
                <a:close/>
              </a:path>
            </a:pathLst>
          </a:custGeom>
          <a:solidFill>
            <a:srgbClr val="F9CD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"/>
          <p:cNvSpPr/>
          <p:nvPr/>
        </p:nvSpPr>
        <p:spPr>
          <a:xfrm flipH="1">
            <a:off x="1794384" y="1170726"/>
            <a:ext cx="1677790" cy="367033"/>
          </a:xfrm>
          <a:custGeom>
            <a:avLst/>
            <a:gdLst/>
            <a:ahLst/>
            <a:cxnLst/>
            <a:rect l="l" t="t" r="r" b="b"/>
            <a:pathLst>
              <a:path w="19062" h="4170" extrusionOk="0">
                <a:moveTo>
                  <a:pt x="9878" y="0"/>
                </a:moveTo>
                <a:cubicBezTo>
                  <a:pt x="9300" y="0"/>
                  <a:pt x="8737" y="349"/>
                  <a:pt x="8338" y="748"/>
                </a:cubicBezTo>
                <a:cubicBezTo>
                  <a:pt x="7736" y="1350"/>
                  <a:pt x="7422" y="2073"/>
                  <a:pt x="6916" y="2555"/>
                </a:cubicBezTo>
                <a:cubicBezTo>
                  <a:pt x="6460" y="2939"/>
                  <a:pt x="5892" y="3267"/>
                  <a:pt x="5340" y="3267"/>
                </a:cubicBezTo>
                <a:cubicBezTo>
                  <a:pt x="5164" y="3267"/>
                  <a:pt x="4989" y="3233"/>
                  <a:pt x="4820" y="3158"/>
                </a:cubicBezTo>
                <a:cubicBezTo>
                  <a:pt x="4314" y="2868"/>
                  <a:pt x="4001" y="2362"/>
                  <a:pt x="3519" y="2073"/>
                </a:cubicBezTo>
                <a:cubicBezTo>
                  <a:pt x="3237" y="1882"/>
                  <a:pt x="2908" y="1801"/>
                  <a:pt x="2577" y="1801"/>
                </a:cubicBezTo>
                <a:cubicBezTo>
                  <a:pt x="2198" y="1801"/>
                  <a:pt x="1815" y="1906"/>
                  <a:pt x="1494" y="2073"/>
                </a:cubicBezTo>
                <a:cubicBezTo>
                  <a:pt x="796" y="2459"/>
                  <a:pt x="386" y="3471"/>
                  <a:pt x="0" y="4073"/>
                </a:cubicBezTo>
                <a:lnTo>
                  <a:pt x="19062" y="4170"/>
                </a:lnTo>
                <a:cubicBezTo>
                  <a:pt x="18793" y="2961"/>
                  <a:pt x="17652" y="1836"/>
                  <a:pt x="16448" y="1836"/>
                </a:cubicBezTo>
                <a:cubicBezTo>
                  <a:pt x="16355" y="1836"/>
                  <a:pt x="16263" y="1843"/>
                  <a:pt x="16170" y="1856"/>
                </a:cubicBezTo>
                <a:cubicBezTo>
                  <a:pt x="15296" y="2127"/>
                  <a:pt x="14422" y="2829"/>
                  <a:pt x="13563" y="2829"/>
                </a:cubicBezTo>
                <a:cubicBezTo>
                  <a:pt x="13427" y="2829"/>
                  <a:pt x="13292" y="2811"/>
                  <a:pt x="13158" y="2772"/>
                </a:cubicBezTo>
                <a:cubicBezTo>
                  <a:pt x="11832" y="2459"/>
                  <a:pt x="11543" y="362"/>
                  <a:pt x="10242" y="49"/>
                </a:cubicBezTo>
                <a:cubicBezTo>
                  <a:pt x="10121" y="16"/>
                  <a:pt x="9999" y="0"/>
                  <a:pt x="98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"/>
          <p:cNvSpPr/>
          <p:nvPr/>
        </p:nvSpPr>
        <p:spPr>
          <a:xfrm>
            <a:off x="6942262" y="2190019"/>
            <a:ext cx="1679902" cy="366945"/>
          </a:xfrm>
          <a:custGeom>
            <a:avLst/>
            <a:gdLst/>
            <a:ahLst/>
            <a:cxnLst/>
            <a:rect l="l" t="t" r="r" b="b"/>
            <a:pathLst>
              <a:path w="19086" h="4169" extrusionOk="0">
                <a:moveTo>
                  <a:pt x="9990" y="0"/>
                </a:moveTo>
                <a:cubicBezTo>
                  <a:pt x="9378" y="0"/>
                  <a:pt x="8759" y="367"/>
                  <a:pt x="8338" y="867"/>
                </a:cubicBezTo>
                <a:cubicBezTo>
                  <a:pt x="7832" y="1374"/>
                  <a:pt x="7447" y="2072"/>
                  <a:pt x="6941" y="2578"/>
                </a:cubicBezTo>
                <a:cubicBezTo>
                  <a:pt x="6569" y="3020"/>
                  <a:pt x="5991" y="3294"/>
                  <a:pt x="5471" y="3294"/>
                </a:cubicBezTo>
                <a:cubicBezTo>
                  <a:pt x="5282" y="3294"/>
                  <a:pt x="5101" y="3258"/>
                  <a:pt x="4941" y="3181"/>
                </a:cubicBezTo>
                <a:cubicBezTo>
                  <a:pt x="4338" y="2964"/>
                  <a:pt x="4025" y="2362"/>
                  <a:pt x="3615" y="2072"/>
                </a:cubicBezTo>
                <a:cubicBezTo>
                  <a:pt x="3306" y="1891"/>
                  <a:pt x="2979" y="1809"/>
                  <a:pt x="2657" y="1809"/>
                </a:cubicBezTo>
                <a:cubicBezTo>
                  <a:pt x="2251" y="1809"/>
                  <a:pt x="1855" y="1940"/>
                  <a:pt x="1519" y="2169"/>
                </a:cubicBezTo>
                <a:cubicBezTo>
                  <a:pt x="916" y="2458"/>
                  <a:pt x="410" y="3566"/>
                  <a:pt x="1" y="4169"/>
                </a:cubicBezTo>
                <a:lnTo>
                  <a:pt x="19086" y="4169"/>
                </a:lnTo>
                <a:cubicBezTo>
                  <a:pt x="18913" y="3088"/>
                  <a:pt x="17750" y="1929"/>
                  <a:pt x="16643" y="1929"/>
                </a:cubicBezTo>
                <a:cubicBezTo>
                  <a:pt x="16516" y="1929"/>
                  <a:pt x="16390" y="1944"/>
                  <a:pt x="16267" y="1976"/>
                </a:cubicBezTo>
                <a:cubicBezTo>
                  <a:pt x="15326" y="2143"/>
                  <a:pt x="14512" y="2927"/>
                  <a:pt x="13589" y="2927"/>
                </a:cubicBezTo>
                <a:cubicBezTo>
                  <a:pt x="13448" y="2927"/>
                  <a:pt x="13305" y="2909"/>
                  <a:pt x="13158" y="2868"/>
                </a:cubicBezTo>
                <a:cubicBezTo>
                  <a:pt x="11857" y="2458"/>
                  <a:pt x="11664" y="458"/>
                  <a:pt x="10363" y="48"/>
                </a:cubicBezTo>
                <a:cubicBezTo>
                  <a:pt x="10240" y="15"/>
                  <a:pt x="10115" y="0"/>
                  <a:pt x="99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5"/>
          <p:cNvSpPr txBox="1">
            <a:spLocks noGrp="1"/>
          </p:cNvSpPr>
          <p:nvPr>
            <p:ph type="ctrTitle"/>
          </p:nvPr>
        </p:nvSpPr>
        <p:spPr>
          <a:xfrm>
            <a:off x="445070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5"/>
          <p:cNvSpPr txBox="1">
            <a:spLocks noGrp="1"/>
          </p:cNvSpPr>
          <p:nvPr>
            <p:ph type="subTitle" idx="1"/>
          </p:nvPr>
        </p:nvSpPr>
        <p:spPr>
          <a:xfrm>
            <a:off x="4093100" y="2314225"/>
            <a:ext cx="42249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77" name="Google Shape;177;p5"/>
          <p:cNvGrpSpPr/>
          <p:nvPr/>
        </p:nvGrpSpPr>
        <p:grpSpPr>
          <a:xfrm flipH="1">
            <a:off x="1838275" y="2260579"/>
            <a:ext cx="1198036" cy="2761711"/>
            <a:chOff x="3074800" y="237900"/>
            <a:chExt cx="2272450" cy="5238450"/>
          </a:xfrm>
        </p:grpSpPr>
        <p:sp>
          <p:nvSpPr>
            <p:cNvPr id="178" name="Google Shape;178;p5"/>
            <p:cNvSpPr/>
            <p:nvPr/>
          </p:nvSpPr>
          <p:spPr>
            <a:xfrm>
              <a:off x="3074800" y="5357000"/>
              <a:ext cx="2272450" cy="119350"/>
            </a:xfrm>
            <a:custGeom>
              <a:avLst/>
              <a:gdLst/>
              <a:ahLst/>
              <a:cxnLst/>
              <a:rect l="l" t="t" r="r" b="b"/>
              <a:pathLst>
                <a:path w="90898" h="4774" extrusionOk="0">
                  <a:moveTo>
                    <a:pt x="45445" y="1"/>
                  </a:moveTo>
                  <a:cubicBezTo>
                    <a:pt x="20349" y="1"/>
                    <a:pt x="0" y="1072"/>
                    <a:pt x="0" y="2383"/>
                  </a:cubicBezTo>
                  <a:cubicBezTo>
                    <a:pt x="0" y="3704"/>
                    <a:pt x="20349" y="4773"/>
                    <a:pt x="45445" y="4773"/>
                  </a:cubicBezTo>
                  <a:cubicBezTo>
                    <a:pt x="70548" y="4773"/>
                    <a:pt x="90897" y="3704"/>
                    <a:pt x="90897" y="2383"/>
                  </a:cubicBezTo>
                  <a:cubicBezTo>
                    <a:pt x="90897" y="1072"/>
                    <a:pt x="70548" y="1"/>
                    <a:pt x="45445" y="1"/>
                  </a:cubicBezTo>
                  <a:close/>
                </a:path>
              </a:pathLst>
            </a:custGeom>
            <a:solidFill>
              <a:srgbClr val="D8B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4447825" y="2505125"/>
              <a:ext cx="657525" cy="2754025"/>
            </a:xfrm>
            <a:custGeom>
              <a:avLst/>
              <a:gdLst/>
              <a:ahLst/>
              <a:cxnLst/>
              <a:rect l="l" t="t" r="r" b="b"/>
              <a:pathLst>
                <a:path w="26301" h="110161" extrusionOk="0">
                  <a:moveTo>
                    <a:pt x="0" y="1"/>
                  </a:moveTo>
                  <a:lnTo>
                    <a:pt x="15197" y="110160"/>
                  </a:lnTo>
                  <a:lnTo>
                    <a:pt x="26301" y="108698"/>
                  </a:lnTo>
                  <a:cubicBezTo>
                    <a:pt x="26301" y="108698"/>
                    <a:pt x="24781" y="30018"/>
                    <a:pt x="22797" y="13064"/>
                  </a:cubicBezTo>
                  <a:cubicBezTo>
                    <a:pt x="22176" y="7794"/>
                    <a:pt x="20732" y="3470"/>
                    <a:pt x="19039" y="1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4403000" y="2505125"/>
              <a:ext cx="713300" cy="2657125"/>
            </a:xfrm>
            <a:custGeom>
              <a:avLst/>
              <a:gdLst/>
              <a:ahLst/>
              <a:cxnLst/>
              <a:rect l="l" t="t" r="r" b="b"/>
              <a:pathLst>
                <a:path w="28532" h="106285" extrusionOk="0">
                  <a:moveTo>
                    <a:pt x="1" y="1"/>
                  </a:moveTo>
                  <a:lnTo>
                    <a:pt x="15404" y="106284"/>
                  </a:lnTo>
                  <a:lnTo>
                    <a:pt x="28532" y="106284"/>
                  </a:lnTo>
                  <a:lnTo>
                    <a:pt x="26524" y="21587"/>
                  </a:lnTo>
                  <a:cubicBezTo>
                    <a:pt x="26524" y="21587"/>
                    <a:pt x="26142" y="10093"/>
                    <a:pt x="22184" y="1"/>
                  </a:cubicBezTo>
                  <a:close/>
                </a:path>
              </a:pathLst>
            </a:custGeom>
            <a:solidFill>
              <a:srgbClr val="805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4453850" y="5119800"/>
              <a:ext cx="682375" cy="297375"/>
            </a:xfrm>
            <a:custGeom>
              <a:avLst/>
              <a:gdLst/>
              <a:ahLst/>
              <a:cxnLst/>
              <a:rect l="l" t="t" r="r" b="b"/>
              <a:pathLst>
                <a:path w="27295" h="11895" extrusionOk="0">
                  <a:moveTo>
                    <a:pt x="15353" y="0"/>
                  </a:moveTo>
                  <a:cubicBezTo>
                    <a:pt x="14624" y="0"/>
                    <a:pt x="13927" y="474"/>
                    <a:pt x="13478" y="1897"/>
                  </a:cubicBezTo>
                  <a:cubicBezTo>
                    <a:pt x="12108" y="6145"/>
                    <a:pt x="2715" y="7232"/>
                    <a:pt x="1129" y="7896"/>
                  </a:cubicBezTo>
                  <a:cubicBezTo>
                    <a:pt x="357" y="8220"/>
                    <a:pt x="92" y="9041"/>
                    <a:pt x="34" y="9806"/>
                  </a:cubicBezTo>
                  <a:cubicBezTo>
                    <a:pt x="18" y="9905"/>
                    <a:pt x="8" y="9995"/>
                    <a:pt x="8" y="10086"/>
                  </a:cubicBezTo>
                  <a:cubicBezTo>
                    <a:pt x="0" y="10162"/>
                    <a:pt x="0" y="10236"/>
                    <a:pt x="0" y="10304"/>
                  </a:cubicBezTo>
                  <a:cubicBezTo>
                    <a:pt x="0" y="10403"/>
                    <a:pt x="0" y="10503"/>
                    <a:pt x="8" y="10592"/>
                  </a:cubicBezTo>
                  <a:cubicBezTo>
                    <a:pt x="18" y="10684"/>
                    <a:pt x="18" y="10776"/>
                    <a:pt x="34" y="10859"/>
                  </a:cubicBezTo>
                  <a:cubicBezTo>
                    <a:pt x="58" y="11166"/>
                    <a:pt x="299" y="11389"/>
                    <a:pt x="598" y="11407"/>
                  </a:cubicBezTo>
                  <a:cubicBezTo>
                    <a:pt x="2514" y="11515"/>
                    <a:pt x="9622" y="11895"/>
                    <a:pt x="16505" y="11895"/>
                  </a:cubicBezTo>
                  <a:cubicBezTo>
                    <a:pt x="19102" y="11895"/>
                    <a:pt x="21667" y="11841"/>
                    <a:pt x="23909" y="11698"/>
                  </a:cubicBezTo>
                  <a:cubicBezTo>
                    <a:pt x="24084" y="11680"/>
                    <a:pt x="24257" y="11672"/>
                    <a:pt x="24424" y="11656"/>
                  </a:cubicBezTo>
                  <a:cubicBezTo>
                    <a:pt x="25221" y="11598"/>
                    <a:pt x="25976" y="11530"/>
                    <a:pt x="26665" y="11439"/>
                  </a:cubicBezTo>
                  <a:cubicBezTo>
                    <a:pt x="26914" y="11415"/>
                    <a:pt x="27105" y="11250"/>
                    <a:pt x="27171" y="11025"/>
                  </a:cubicBezTo>
                  <a:cubicBezTo>
                    <a:pt x="27187" y="10983"/>
                    <a:pt x="27195" y="10933"/>
                    <a:pt x="27195" y="10883"/>
                  </a:cubicBezTo>
                  <a:cubicBezTo>
                    <a:pt x="27213" y="10784"/>
                    <a:pt x="27213" y="10660"/>
                    <a:pt x="27229" y="10519"/>
                  </a:cubicBezTo>
                  <a:cubicBezTo>
                    <a:pt x="27255" y="9979"/>
                    <a:pt x="27286" y="9166"/>
                    <a:pt x="27294" y="8029"/>
                  </a:cubicBezTo>
                  <a:lnTo>
                    <a:pt x="27294" y="7523"/>
                  </a:lnTo>
                  <a:cubicBezTo>
                    <a:pt x="27286" y="6352"/>
                    <a:pt x="27263" y="4884"/>
                    <a:pt x="27179" y="3084"/>
                  </a:cubicBezTo>
                  <a:cubicBezTo>
                    <a:pt x="27173" y="2891"/>
                    <a:pt x="27010" y="2759"/>
                    <a:pt x="26839" y="2759"/>
                  </a:cubicBezTo>
                  <a:cubicBezTo>
                    <a:pt x="26780" y="2759"/>
                    <a:pt x="26720" y="2775"/>
                    <a:pt x="26665" y="2809"/>
                  </a:cubicBezTo>
                  <a:cubicBezTo>
                    <a:pt x="26607" y="2843"/>
                    <a:pt x="26540" y="2884"/>
                    <a:pt x="26474" y="2916"/>
                  </a:cubicBezTo>
                  <a:cubicBezTo>
                    <a:pt x="25684" y="3388"/>
                    <a:pt x="24276" y="4059"/>
                    <a:pt x="22692" y="4059"/>
                  </a:cubicBezTo>
                  <a:cubicBezTo>
                    <a:pt x="21294" y="4059"/>
                    <a:pt x="19760" y="3537"/>
                    <a:pt x="18392" y="1897"/>
                  </a:cubicBezTo>
                  <a:cubicBezTo>
                    <a:pt x="18392" y="1897"/>
                    <a:pt x="17204" y="484"/>
                    <a:pt x="15952" y="96"/>
                  </a:cubicBezTo>
                  <a:cubicBezTo>
                    <a:pt x="15753" y="36"/>
                    <a:pt x="15552" y="0"/>
                    <a:pt x="15353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4453850" y="5307875"/>
              <a:ext cx="682375" cy="104375"/>
            </a:xfrm>
            <a:custGeom>
              <a:avLst/>
              <a:gdLst/>
              <a:ahLst/>
              <a:cxnLst/>
              <a:rect l="l" t="t" r="r" b="b"/>
              <a:pathLst>
                <a:path w="27295" h="4175" extrusionOk="0">
                  <a:moveTo>
                    <a:pt x="27294" y="0"/>
                  </a:moveTo>
                  <a:cubicBezTo>
                    <a:pt x="26747" y="92"/>
                    <a:pt x="25984" y="341"/>
                    <a:pt x="25303" y="970"/>
                  </a:cubicBezTo>
                  <a:cubicBezTo>
                    <a:pt x="24855" y="1394"/>
                    <a:pt x="24506" y="1924"/>
                    <a:pt x="24267" y="2563"/>
                  </a:cubicBezTo>
                  <a:lnTo>
                    <a:pt x="8" y="2563"/>
                  </a:lnTo>
                  <a:cubicBezTo>
                    <a:pt x="0" y="2639"/>
                    <a:pt x="0" y="2713"/>
                    <a:pt x="0" y="2781"/>
                  </a:cubicBezTo>
                  <a:cubicBezTo>
                    <a:pt x="0" y="2880"/>
                    <a:pt x="0" y="2980"/>
                    <a:pt x="8" y="3069"/>
                  </a:cubicBezTo>
                  <a:lnTo>
                    <a:pt x="24108" y="3069"/>
                  </a:lnTo>
                  <a:cubicBezTo>
                    <a:pt x="24018" y="3410"/>
                    <a:pt x="23950" y="3776"/>
                    <a:pt x="23909" y="4175"/>
                  </a:cubicBezTo>
                  <a:cubicBezTo>
                    <a:pt x="24084" y="4157"/>
                    <a:pt x="24257" y="4149"/>
                    <a:pt x="24424" y="4133"/>
                  </a:cubicBezTo>
                  <a:cubicBezTo>
                    <a:pt x="24556" y="2920"/>
                    <a:pt x="24964" y="1984"/>
                    <a:pt x="25643" y="1345"/>
                  </a:cubicBezTo>
                  <a:cubicBezTo>
                    <a:pt x="26199" y="829"/>
                    <a:pt x="26830" y="606"/>
                    <a:pt x="27294" y="506"/>
                  </a:cubicBezTo>
                  <a:lnTo>
                    <a:pt x="27294" y="0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587050" y="2505125"/>
              <a:ext cx="1049200" cy="2754025"/>
            </a:xfrm>
            <a:custGeom>
              <a:avLst/>
              <a:gdLst/>
              <a:ahLst/>
              <a:cxnLst/>
              <a:rect l="l" t="t" r="r" b="b"/>
              <a:pathLst>
                <a:path w="41968" h="110161" extrusionOk="0">
                  <a:moveTo>
                    <a:pt x="20025" y="1"/>
                  </a:moveTo>
                  <a:cubicBezTo>
                    <a:pt x="19021" y="1552"/>
                    <a:pt x="18010" y="3295"/>
                    <a:pt x="16996" y="5297"/>
                  </a:cubicBezTo>
                  <a:cubicBezTo>
                    <a:pt x="15835" y="7577"/>
                    <a:pt x="15062" y="11138"/>
                    <a:pt x="13411" y="15727"/>
                  </a:cubicBezTo>
                  <a:cubicBezTo>
                    <a:pt x="9876" y="25536"/>
                    <a:pt x="4797" y="39654"/>
                    <a:pt x="698" y="53297"/>
                  </a:cubicBezTo>
                  <a:cubicBezTo>
                    <a:pt x="74" y="55370"/>
                    <a:pt x="1" y="57569"/>
                    <a:pt x="491" y="59678"/>
                  </a:cubicBezTo>
                  <a:cubicBezTo>
                    <a:pt x="2241" y="67297"/>
                    <a:pt x="4058" y="74923"/>
                    <a:pt x="5727" y="81810"/>
                  </a:cubicBezTo>
                  <a:cubicBezTo>
                    <a:pt x="9403" y="96989"/>
                    <a:pt x="12242" y="109487"/>
                    <a:pt x="12242" y="109487"/>
                  </a:cubicBezTo>
                  <a:lnTo>
                    <a:pt x="23951" y="110160"/>
                  </a:lnTo>
                  <a:lnTo>
                    <a:pt x="16946" y="56484"/>
                  </a:lnTo>
                  <a:lnTo>
                    <a:pt x="41968" y="1"/>
                  </a:ln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3548275" y="2505125"/>
              <a:ext cx="1096500" cy="2657125"/>
            </a:xfrm>
            <a:custGeom>
              <a:avLst/>
              <a:gdLst/>
              <a:ahLst/>
              <a:cxnLst/>
              <a:rect l="l" t="t" r="r" b="b"/>
              <a:pathLst>
                <a:path w="43860" h="106285" extrusionOk="0">
                  <a:moveTo>
                    <a:pt x="20290" y="1"/>
                  </a:moveTo>
                  <a:lnTo>
                    <a:pt x="1153" y="52409"/>
                  </a:lnTo>
                  <a:cubicBezTo>
                    <a:pt x="142" y="55320"/>
                    <a:pt x="0" y="58475"/>
                    <a:pt x="755" y="61471"/>
                  </a:cubicBezTo>
                  <a:lnTo>
                    <a:pt x="12032" y="106284"/>
                  </a:lnTo>
                  <a:lnTo>
                    <a:pt x="25866" y="106284"/>
                  </a:lnTo>
                  <a:lnTo>
                    <a:pt x="19859" y="57047"/>
                  </a:lnTo>
                  <a:lnTo>
                    <a:pt x="43859" y="1"/>
                  </a:lnTo>
                  <a:close/>
                </a:path>
              </a:pathLst>
            </a:custGeom>
            <a:solidFill>
              <a:srgbClr val="805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525650" y="5119800"/>
              <a:ext cx="682200" cy="297300"/>
            </a:xfrm>
            <a:custGeom>
              <a:avLst/>
              <a:gdLst/>
              <a:ahLst/>
              <a:cxnLst/>
              <a:rect l="l" t="t" r="r" b="b"/>
              <a:pathLst>
                <a:path w="27288" h="11892" extrusionOk="0">
                  <a:moveTo>
                    <a:pt x="15336" y="0"/>
                  </a:moveTo>
                  <a:cubicBezTo>
                    <a:pt x="14607" y="0"/>
                    <a:pt x="13910" y="474"/>
                    <a:pt x="13461" y="1897"/>
                  </a:cubicBezTo>
                  <a:cubicBezTo>
                    <a:pt x="12100" y="6145"/>
                    <a:pt x="2698" y="7232"/>
                    <a:pt x="1112" y="7896"/>
                  </a:cubicBezTo>
                  <a:cubicBezTo>
                    <a:pt x="349" y="8220"/>
                    <a:pt x="83" y="9041"/>
                    <a:pt x="25" y="9806"/>
                  </a:cubicBezTo>
                  <a:cubicBezTo>
                    <a:pt x="1" y="9979"/>
                    <a:pt x="1" y="10144"/>
                    <a:pt x="1" y="10304"/>
                  </a:cubicBezTo>
                  <a:lnTo>
                    <a:pt x="1" y="10312"/>
                  </a:lnTo>
                  <a:cubicBezTo>
                    <a:pt x="1" y="10519"/>
                    <a:pt x="9" y="10702"/>
                    <a:pt x="25" y="10859"/>
                  </a:cubicBezTo>
                  <a:cubicBezTo>
                    <a:pt x="51" y="11166"/>
                    <a:pt x="290" y="11389"/>
                    <a:pt x="580" y="11407"/>
                  </a:cubicBezTo>
                  <a:cubicBezTo>
                    <a:pt x="2491" y="11514"/>
                    <a:pt x="9529" y="11891"/>
                    <a:pt x="16372" y="11891"/>
                  </a:cubicBezTo>
                  <a:cubicBezTo>
                    <a:pt x="19048" y="11891"/>
                    <a:pt x="21693" y="11834"/>
                    <a:pt x="23991" y="11680"/>
                  </a:cubicBezTo>
                  <a:cubicBezTo>
                    <a:pt x="24174" y="11672"/>
                    <a:pt x="24339" y="11656"/>
                    <a:pt x="24515" y="11648"/>
                  </a:cubicBezTo>
                  <a:cubicBezTo>
                    <a:pt x="25278" y="11598"/>
                    <a:pt x="25993" y="11522"/>
                    <a:pt x="26656" y="11439"/>
                  </a:cubicBezTo>
                  <a:cubicBezTo>
                    <a:pt x="26897" y="11415"/>
                    <a:pt x="27088" y="11250"/>
                    <a:pt x="27154" y="11025"/>
                  </a:cubicBezTo>
                  <a:cubicBezTo>
                    <a:pt x="27170" y="10983"/>
                    <a:pt x="27178" y="10933"/>
                    <a:pt x="27188" y="10883"/>
                  </a:cubicBezTo>
                  <a:cubicBezTo>
                    <a:pt x="27196" y="10784"/>
                    <a:pt x="27204" y="10660"/>
                    <a:pt x="27211" y="10519"/>
                  </a:cubicBezTo>
                  <a:cubicBezTo>
                    <a:pt x="27245" y="9979"/>
                    <a:pt x="27277" y="9174"/>
                    <a:pt x="27287" y="8053"/>
                  </a:cubicBezTo>
                  <a:lnTo>
                    <a:pt x="27287" y="7539"/>
                  </a:lnTo>
                  <a:cubicBezTo>
                    <a:pt x="27277" y="6370"/>
                    <a:pt x="27253" y="4892"/>
                    <a:pt x="27170" y="3084"/>
                  </a:cubicBezTo>
                  <a:cubicBezTo>
                    <a:pt x="27158" y="2891"/>
                    <a:pt x="26994" y="2759"/>
                    <a:pt x="26822" y="2759"/>
                  </a:cubicBezTo>
                  <a:cubicBezTo>
                    <a:pt x="26763" y="2759"/>
                    <a:pt x="26703" y="2775"/>
                    <a:pt x="26648" y="2809"/>
                  </a:cubicBezTo>
                  <a:cubicBezTo>
                    <a:pt x="26598" y="2843"/>
                    <a:pt x="26530" y="2884"/>
                    <a:pt x="26465" y="2916"/>
                  </a:cubicBezTo>
                  <a:cubicBezTo>
                    <a:pt x="25671" y="3388"/>
                    <a:pt x="24261" y="4059"/>
                    <a:pt x="22677" y="4059"/>
                  </a:cubicBezTo>
                  <a:cubicBezTo>
                    <a:pt x="21279" y="4059"/>
                    <a:pt x="19747" y="3537"/>
                    <a:pt x="18382" y="1897"/>
                  </a:cubicBezTo>
                  <a:cubicBezTo>
                    <a:pt x="18382" y="1897"/>
                    <a:pt x="17203" y="484"/>
                    <a:pt x="15934" y="96"/>
                  </a:cubicBezTo>
                  <a:cubicBezTo>
                    <a:pt x="15735" y="36"/>
                    <a:pt x="15534" y="0"/>
                    <a:pt x="15336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3525650" y="5308275"/>
              <a:ext cx="682200" cy="103525"/>
            </a:xfrm>
            <a:custGeom>
              <a:avLst/>
              <a:gdLst/>
              <a:ahLst/>
              <a:cxnLst/>
              <a:rect l="l" t="t" r="r" b="b"/>
              <a:pathLst>
                <a:path w="27288" h="4141" extrusionOk="0">
                  <a:moveTo>
                    <a:pt x="27287" y="0"/>
                  </a:moveTo>
                  <a:cubicBezTo>
                    <a:pt x="26747" y="108"/>
                    <a:pt x="26024" y="357"/>
                    <a:pt x="25385" y="954"/>
                  </a:cubicBezTo>
                  <a:cubicBezTo>
                    <a:pt x="25005" y="1321"/>
                    <a:pt x="24698" y="1759"/>
                    <a:pt x="24465" y="2267"/>
                  </a:cubicBezTo>
                  <a:lnTo>
                    <a:pt x="25" y="2267"/>
                  </a:lnTo>
                  <a:cubicBezTo>
                    <a:pt x="1" y="2440"/>
                    <a:pt x="1" y="2605"/>
                    <a:pt x="1" y="2765"/>
                  </a:cubicBezTo>
                  <a:lnTo>
                    <a:pt x="1" y="2773"/>
                  </a:lnTo>
                  <a:lnTo>
                    <a:pt x="24274" y="2773"/>
                  </a:lnTo>
                  <a:cubicBezTo>
                    <a:pt x="24132" y="3187"/>
                    <a:pt x="24041" y="3643"/>
                    <a:pt x="23991" y="4141"/>
                  </a:cubicBezTo>
                  <a:cubicBezTo>
                    <a:pt x="24174" y="4133"/>
                    <a:pt x="24339" y="4117"/>
                    <a:pt x="24515" y="4109"/>
                  </a:cubicBezTo>
                  <a:cubicBezTo>
                    <a:pt x="24638" y="2896"/>
                    <a:pt x="25047" y="1968"/>
                    <a:pt x="25726" y="1329"/>
                  </a:cubicBezTo>
                  <a:cubicBezTo>
                    <a:pt x="26242" y="847"/>
                    <a:pt x="26829" y="614"/>
                    <a:pt x="27287" y="514"/>
                  </a:cubicBezTo>
                  <a:lnTo>
                    <a:pt x="27287" y="0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4025225" y="795200"/>
              <a:ext cx="912275" cy="1430075"/>
            </a:xfrm>
            <a:custGeom>
              <a:avLst/>
              <a:gdLst/>
              <a:ahLst/>
              <a:cxnLst/>
              <a:rect l="l" t="t" r="r" b="b"/>
              <a:pathLst>
                <a:path w="36491" h="57203" extrusionOk="0">
                  <a:moveTo>
                    <a:pt x="25237" y="0"/>
                  </a:moveTo>
                  <a:lnTo>
                    <a:pt x="11793" y="7559"/>
                  </a:lnTo>
                  <a:cubicBezTo>
                    <a:pt x="12017" y="7941"/>
                    <a:pt x="12142" y="8455"/>
                    <a:pt x="12200" y="9045"/>
                  </a:cubicBezTo>
                  <a:cubicBezTo>
                    <a:pt x="12315" y="10248"/>
                    <a:pt x="12150" y="11775"/>
                    <a:pt x="11909" y="13162"/>
                  </a:cubicBezTo>
                  <a:cubicBezTo>
                    <a:pt x="11626" y="14739"/>
                    <a:pt x="11262" y="16133"/>
                    <a:pt x="11112" y="16681"/>
                  </a:cubicBezTo>
                  <a:cubicBezTo>
                    <a:pt x="9702" y="18382"/>
                    <a:pt x="7718" y="19003"/>
                    <a:pt x="4838" y="20738"/>
                  </a:cubicBezTo>
                  <a:cubicBezTo>
                    <a:pt x="457" y="23369"/>
                    <a:pt x="1" y="30946"/>
                    <a:pt x="1694" y="38430"/>
                  </a:cubicBezTo>
                  <a:cubicBezTo>
                    <a:pt x="3387" y="45917"/>
                    <a:pt x="7005" y="57202"/>
                    <a:pt x="7005" y="57202"/>
                  </a:cubicBezTo>
                  <a:lnTo>
                    <a:pt x="29619" y="56913"/>
                  </a:lnTo>
                  <a:cubicBezTo>
                    <a:pt x="28880" y="50124"/>
                    <a:pt x="33626" y="40307"/>
                    <a:pt x="35537" y="29161"/>
                  </a:cubicBezTo>
                  <a:cubicBezTo>
                    <a:pt x="36491" y="23584"/>
                    <a:pt x="35039" y="20605"/>
                    <a:pt x="33346" y="19011"/>
                  </a:cubicBezTo>
                  <a:cubicBezTo>
                    <a:pt x="32133" y="17876"/>
                    <a:pt x="30507" y="17286"/>
                    <a:pt x="28838" y="17229"/>
                  </a:cubicBezTo>
                  <a:cubicBezTo>
                    <a:pt x="27303" y="17169"/>
                    <a:pt x="26058" y="16846"/>
                    <a:pt x="25046" y="16382"/>
                  </a:cubicBezTo>
                  <a:cubicBezTo>
                    <a:pt x="23377" y="11186"/>
                    <a:pt x="25004" y="1377"/>
                    <a:pt x="25212" y="132"/>
                  </a:cubicBezTo>
                  <a:cubicBezTo>
                    <a:pt x="25220" y="82"/>
                    <a:pt x="25229" y="50"/>
                    <a:pt x="25237" y="0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4322925" y="920925"/>
              <a:ext cx="278675" cy="205050"/>
            </a:xfrm>
            <a:custGeom>
              <a:avLst/>
              <a:gdLst/>
              <a:ahLst/>
              <a:cxnLst/>
              <a:rect l="l" t="t" r="r" b="b"/>
              <a:pathLst>
                <a:path w="11147" h="8202" extrusionOk="0">
                  <a:moveTo>
                    <a:pt x="11147" y="0"/>
                  </a:moveTo>
                  <a:lnTo>
                    <a:pt x="11147" y="0"/>
                  </a:lnTo>
                  <a:cubicBezTo>
                    <a:pt x="9802" y="2141"/>
                    <a:pt x="7844" y="3227"/>
                    <a:pt x="5926" y="3743"/>
                  </a:cubicBezTo>
                  <a:cubicBezTo>
                    <a:pt x="4696" y="4082"/>
                    <a:pt x="3483" y="4184"/>
                    <a:pt x="2469" y="4184"/>
                  </a:cubicBezTo>
                  <a:cubicBezTo>
                    <a:pt x="1548" y="4184"/>
                    <a:pt x="791" y="4100"/>
                    <a:pt x="334" y="4034"/>
                  </a:cubicBezTo>
                  <a:cubicBezTo>
                    <a:pt x="316" y="4024"/>
                    <a:pt x="300" y="4024"/>
                    <a:pt x="292" y="4016"/>
                  </a:cubicBezTo>
                  <a:lnTo>
                    <a:pt x="292" y="4016"/>
                  </a:lnTo>
                  <a:cubicBezTo>
                    <a:pt x="407" y="5219"/>
                    <a:pt x="242" y="6746"/>
                    <a:pt x="1" y="8133"/>
                  </a:cubicBezTo>
                  <a:cubicBezTo>
                    <a:pt x="370" y="8179"/>
                    <a:pt x="730" y="8202"/>
                    <a:pt x="1081" y="8202"/>
                  </a:cubicBezTo>
                  <a:cubicBezTo>
                    <a:pt x="7677" y="8202"/>
                    <a:pt x="11020" y="307"/>
                    <a:pt x="11147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3924200" y="1192050"/>
              <a:ext cx="1087225" cy="1535850"/>
            </a:xfrm>
            <a:custGeom>
              <a:avLst/>
              <a:gdLst/>
              <a:ahLst/>
              <a:cxnLst/>
              <a:rect l="l" t="t" r="r" b="b"/>
              <a:pathLst>
                <a:path w="43489" h="61434" extrusionOk="0">
                  <a:moveTo>
                    <a:pt x="15080" y="0"/>
                  </a:moveTo>
                  <a:cubicBezTo>
                    <a:pt x="14142" y="1404"/>
                    <a:pt x="9760" y="3868"/>
                    <a:pt x="7868" y="4890"/>
                  </a:cubicBezTo>
                  <a:cubicBezTo>
                    <a:pt x="7103" y="5304"/>
                    <a:pt x="6448" y="5902"/>
                    <a:pt x="6041" y="6664"/>
                  </a:cubicBezTo>
                  <a:cubicBezTo>
                    <a:pt x="2016" y="14241"/>
                    <a:pt x="8025" y="36225"/>
                    <a:pt x="9254" y="39811"/>
                  </a:cubicBezTo>
                  <a:cubicBezTo>
                    <a:pt x="10290" y="42848"/>
                    <a:pt x="3560" y="53727"/>
                    <a:pt x="729" y="58092"/>
                  </a:cubicBezTo>
                  <a:cubicBezTo>
                    <a:pt x="0" y="59222"/>
                    <a:pt x="598" y="60757"/>
                    <a:pt x="1909" y="61056"/>
                  </a:cubicBezTo>
                  <a:cubicBezTo>
                    <a:pt x="3059" y="61316"/>
                    <a:pt x="4501" y="61434"/>
                    <a:pt x="6151" y="61434"/>
                  </a:cubicBezTo>
                  <a:cubicBezTo>
                    <a:pt x="18762" y="61434"/>
                    <a:pt x="43488" y="54580"/>
                    <a:pt x="42432" y="52275"/>
                  </a:cubicBezTo>
                  <a:cubicBezTo>
                    <a:pt x="41103" y="49387"/>
                    <a:pt x="37610" y="43744"/>
                    <a:pt x="35477" y="41171"/>
                  </a:cubicBezTo>
                  <a:cubicBezTo>
                    <a:pt x="33343" y="38600"/>
                    <a:pt x="39785" y="20614"/>
                    <a:pt x="40573" y="14175"/>
                  </a:cubicBezTo>
                  <a:cubicBezTo>
                    <a:pt x="41370" y="7736"/>
                    <a:pt x="40083" y="6242"/>
                    <a:pt x="38514" y="3818"/>
                  </a:cubicBezTo>
                  <a:cubicBezTo>
                    <a:pt x="36946" y="1394"/>
                    <a:pt x="32423" y="707"/>
                    <a:pt x="31220" y="707"/>
                  </a:cubicBezTo>
                  <a:cubicBezTo>
                    <a:pt x="30025" y="707"/>
                    <a:pt x="29278" y="0"/>
                    <a:pt x="29278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4056750" y="2099525"/>
              <a:ext cx="191525" cy="356275"/>
            </a:xfrm>
            <a:custGeom>
              <a:avLst/>
              <a:gdLst/>
              <a:ahLst/>
              <a:cxnLst/>
              <a:rect l="l" t="t" r="r" b="b"/>
              <a:pathLst>
                <a:path w="7661" h="14251" extrusionOk="0">
                  <a:moveTo>
                    <a:pt x="6300" y="0"/>
                  </a:moveTo>
                  <a:cubicBezTo>
                    <a:pt x="6017" y="7802"/>
                    <a:pt x="1014" y="12383"/>
                    <a:pt x="1014" y="12383"/>
                  </a:cubicBezTo>
                  <a:lnTo>
                    <a:pt x="0" y="14251"/>
                  </a:lnTo>
                  <a:cubicBezTo>
                    <a:pt x="7660" y="12839"/>
                    <a:pt x="6581" y="408"/>
                    <a:pt x="6581" y="408"/>
                  </a:cubicBezTo>
                  <a:lnTo>
                    <a:pt x="6300" y="0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3697650" y="1035325"/>
              <a:ext cx="654350" cy="1384200"/>
            </a:xfrm>
            <a:custGeom>
              <a:avLst/>
              <a:gdLst/>
              <a:ahLst/>
              <a:cxnLst/>
              <a:rect l="l" t="t" r="r" b="b"/>
              <a:pathLst>
                <a:path w="26174" h="55368" extrusionOk="0">
                  <a:moveTo>
                    <a:pt x="2387" y="1"/>
                  </a:moveTo>
                  <a:cubicBezTo>
                    <a:pt x="2063" y="1"/>
                    <a:pt x="1747" y="104"/>
                    <a:pt x="1452" y="344"/>
                  </a:cubicBezTo>
                  <a:cubicBezTo>
                    <a:pt x="32" y="1499"/>
                    <a:pt x="456" y="6130"/>
                    <a:pt x="855" y="8858"/>
                  </a:cubicBezTo>
                  <a:cubicBezTo>
                    <a:pt x="0" y="22030"/>
                    <a:pt x="1809" y="35249"/>
                    <a:pt x="5270" y="46271"/>
                  </a:cubicBezTo>
                  <a:cubicBezTo>
                    <a:pt x="5918" y="48304"/>
                    <a:pt x="6581" y="50270"/>
                    <a:pt x="7244" y="52138"/>
                  </a:cubicBezTo>
                  <a:cubicBezTo>
                    <a:pt x="7990" y="54217"/>
                    <a:pt x="9911" y="55367"/>
                    <a:pt x="11860" y="55367"/>
                  </a:cubicBezTo>
                  <a:cubicBezTo>
                    <a:pt x="11910" y="55367"/>
                    <a:pt x="11959" y="55366"/>
                    <a:pt x="12008" y="55365"/>
                  </a:cubicBezTo>
                  <a:cubicBezTo>
                    <a:pt x="12024" y="55365"/>
                    <a:pt x="12039" y="55365"/>
                    <a:pt x="12055" y="55365"/>
                  </a:cubicBezTo>
                  <a:cubicBezTo>
                    <a:pt x="13947" y="55365"/>
                    <a:pt x="15815" y="54287"/>
                    <a:pt x="16623" y="52288"/>
                  </a:cubicBezTo>
                  <a:cubicBezTo>
                    <a:pt x="17485" y="50137"/>
                    <a:pt x="18274" y="48014"/>
                    <a:pt x="18995" y="45938"/>
                  </a:cubicBezTo>
                  <a:cubicBezTo>
                    <a:pt x="22439" y="36005"/>
                    <a:pt x="24331" y="27158"/>
                    <a:pt x="25418" y="22063"/>
                  </a:cubicBezTo>
                  <a:cubicBezTo>
                    <a:pt x="26173" y="18544"/>
                    <a:pt x="25958" y="15929"/>
                    <a:pt x="25327" y="14013"/>
                  </a:cubicBezTo>
                  <a:cubicBezTo>
                    <a:pt x="24465" y="11395"/>
                    <a:pt x="22340" y="10047"/>
                    <a:pt x="20191" y="10047"/>
                  </a:cubicBezTo>
                  <a:cubicBezTo>
                    <a:pt x="18307" y="10047"/>
                    <a:pt x="16404" y="11083"/>
                    <a:pt x="15318" y="13208"/>
                  </a:cubicBezTo>
                  <a:cubicBezTo>
                    <a:pt x="14621" y="14561"/>
                    <a:pt x="13958" y="16327"/>
                    <a:pt x="13402" y="18644"/>
                  </a:cubicBezTo>
                  <a:cubicBezTo>
                    <a:pt x="12996" y="20303"/>
                    <a:pt x="12414" y="22452"/>
                    <a:pt x="11701" y="24951"/>
                  </a:cubicBezTo>
                  <a:cubicBezTo>
                    <a:pt x="9584" y="18701"/>
                    <a:pt x="7726" y="13182"/>
                    <a:pt x="6523" y="9573"/>
                  </a:cubicBezTo>
                  <a:cubicBezTo>
                    <a:pt x="8200" y="5974"/>
                    <a:pt x="7463" y="1914"/>
                    <a:pt x="6972" y="1914"/>
                  </a:cubicBezTo>
                  <a:cubicBezTo>
                    <a:pt x="6960" y="1914"/>
                    <a:pt x="6949" y="1917"/>
                    <a:pt x="6937" y="1921"/>
                  </a:cubicBezTo>
                  <a:cubicBezTo>
                    <a:pt x="6431" y="2120"/>
                    <a:pt x="6531" y="3630"/>
                    <a:pt x="6531" y="3630"/>
                  </a:cubicBezTo>
                  <a:cubicBezTo>
                    <a:pt x="6531" y="3630"/>
                    <a:pt x="4311" y="1"/>
                    <a:pt x="2387" y="1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608625" y="1267250"/>
              <a:ext cx="774475" cy="1172125"/>
            </a:xfrm>
            <a:custGeom>
              <a:avLst/>
              <a:gdLst/>
              <a:ahLst/>
              <a:cxnLst/>
              <a:rect l="l" t="t" r="r" b="b"/>
              <a:pathLst>
                <a:path w="30979" h="46885" extrusionOk="0">
                  <a:moveTo>
                    <a:pt x="24552" y="0"/>
                  </a:moveTo>
                  <a:cubicBezTo>
                    <a:pt x="22615" y="0"/>
                    <a:pt x="21186" y="687"/>
                    <a:pt x="20174" y="1507"/>
                  </a:cubicBezTo>
                  <a:cubicBezTo>
                    <a:pt x="18997" y="2446"/>
                    <a:pt x="18182" y="3774"/>
                    <a:pt x="17768" y="5226"/>
                  </a:cubicBezTo>
                  <a:lnTo>
                    <a:pt x="15394" y="13549"/>
                  </a:lnTo>
                  <a:cubicBezTo>
                    <a:pt x="15394" y="13549"/>
                    <a:pt x="13570" y="2130"/>
                    <a:pt x="12163" y="2130"/>
                  </a:cubicBezTo>
                  <a:cubicBezTo>
                    <a:pt x="12156" y="2130"/>
                    <a:pt x="12149" y="2130"/>
                    <a:pt x="12141" y="2131"/>
                  </a:cubicBezTo>
                  <a:cubicBezTo>
                    <a:pt x="10739" y="2254"/>
                    <a:pt x="2340" y="2928"/>
                    <a:pt x="2340" y="2928"/>
                  </a:cubicBezTo>
                  <a:cubicBezTo>
                    <a:pt x="0" y="11631"/>
                    <a:pt x="6358" y="40820"/>
                    <a:pt x="10789" y="44969"/>
                  </a:cubicBezTo>
                  <a:cubicBezTo>
                    <a:pt x="12336" y="46415"/>
                    <a:pt x="13897" y="46885"/>
                    <a:pt x="15282" y="46885"/>
                  </a:cubicBezTo>
                  <a:cubicBezTo>
                    <a:pt x="15390" y="46885"/>
                    <a:pt x="15497" y="46882"/>
                    <a:pt x="15603" y="46877"/>
                  </a:cubicBezTo>
                  <a:cubicBezTo>
                    <a:pt x="17901" y="46769"/>
                    <a:pt x="19935" y="45341"/>
                    <a:pt x="20971" y="43284"/>
                  </a:cubicBezTo>
                  <a:cubicBezTo>
                    <a:pt x="25271" y="34761"/>
                    <a:pt x="28997" y="14902"/>
                    <a:pt x="29943" y="11293"/>
                  </a:cubicBezTo>
                  <a:cubicBezTo>
                    <a:pt x="30979" y="7367"/>
                    <a:pt x="29860" y="171"/>
                    <a:pt x="24854" y="6"/>
                  </a:cubicBezTo>
                  <a:cubicBezTo>
                    <a:pt x="24752" y="2"/>
                    <a:pt x="24652" y="0"/>
                    <a:pt x="24552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831025" y="1355750"/>
              <a:ext cx="246700" cy="527650"/>
            </a:xfrm>
            <a:custGeom>
              <a:avLst/>
              <a:gdLst/>
              <a:ahLst/>
              <a:cxnLst/>
              <a:rect l="l" t="t" r="r" b="b"/>
              <a:pathLst>
                <a:path w="9868" h="21106" extrusionOk="0">
                  <a:moveTo>
                    <a:pt x="3479" y="1"/>
                  </a:moveTo>
                  <a:lnTo>
                    <a:pt x="3479" y="1"/>
                  </a:lnTo>
                  <a:cubicBezTo>
                    <a:pt x="2465" y="300"/>
                    <a:pt x="1760" y="756"/>
                    <a:pt x="1254" y="1238"/>
                  </a:cubicBezTo>
                  <a:cubicBezTo>
                    <a:pt x="292" y="2176"/>
                    <a:pt x="1" y="3620"/>
                    <a:pt x="399" y="4897"/>
                  </a:cubicBezTo>
                  <a:cubicBezTo>
                    <a:pt x="2963" y="13112"/>
                    <a:pt x="9868" y="21105"/>
                    <a:pt x="9868" y="21105"/>
                  </a:cubicBezTo>
                  <a:cubicBezTo>
                    <a:pt x="2564" y="10872"/>
                    <a:pt x="656" y="2698"/>
                    <a:pt x="656" y="2698"/>
                  </a:cubicBezTo>
                  <a:cubicBezTo>
                    <a:pt x="1170" y="1901"/>
                    <a:pt x="3478" y="1"/>
                    <a:pt x="3479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3745750" y="917375"/>
              <a:ext cx="250475" cy="366700"/>
            </a:xfrm>
            <a:custGeom>
              <a:avLst/>
              <a:gdLst/>
              <a:ahLst/>
              <a:cxnLst/>
              <a:rect l="l" t="t" r="r" b="b"/>
              <a:pathLst>
                <a:path w="10019" h="14668" extrusionOk="0">
                  <a:moveTo>
                    <a:pt x="4499" y="1"/>
                  </a:moveTo>
                  <a:lnTo>
                    <a:pt x="26" y="1935"/>
                  </a:lnTo>
                  <a:cubicBezTo>
                    <a:pt x="10" y="1943"/>
                    <a:pt x="0" y="1959"/>
                    <a:pt x="10" y="1975"/>
                  </a:cubicBezTo>
                  <a:lnTo>
                    <a:pt x="5477" y="14648"/>
                  </a:lnTo>
                  <a:cubicBezTo>
                    <a:pt x="5485" y="14660"/>
                    <a:pt x="5495" y="14667"/>
                    <a:pt x="5507" y="14667"/>
                  </a:cubicBezTo>
                  <a:cubicBezTo>
                    <a:pt x="5511" y="14667"/>
                    <a:pt x="5515" y="14666"/>
                    <a:pt x="5519" y="14664"/>
                  </a:cubicBezTo>
                  <a:lnTo>
                    <a:pt x="10001" y="12730"/>
                  </a:lnTo>
                  <a:cubicBezTo>
                    <a:pt x="10009" y="12722"/>
                    <a:pt x="10018" y="12706"/>
                    <a:pt x="10009" y="12690"/>
                  </a:cubicBezTo>
                  <a:lnTo>
                    <a:pt x="4541" y="17"/>
                  </a:lnTo>
                  <a:cubicBezTo>
                    <a:pt x="4531" y="1"/>
                    <a:pt x="4515" y="1"/>
                    <a:pt x="4499" y="1"/>
                  </a:cubicBezTo>
                  <a:close/>
                </a:path>
              </a:pathLst>
            </a:custGeom>
            <a:solidFill>
              <a:srgbClr val="003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3776075" y="1094525"/>
              <a:ext cx="265275" cy="291150"/>
            </a:xfrm>
            <a:custGeom>
              <a:avLst/>
              <a:gdLst/>
              <a:ahLst/>
              <a:cxnLst/>
              <a:rect l="l" t="t" r="r" b="b"/>
              <a:pathLst>
                <a:path w="10611" h="11646" extrusionOk="0">
                  <a:moveTo>
                    <a:pt x="6636" y="0"/>
                  </a:moveTo>
                  <a:cubicBezTo>
                    <a:pt x="6602" y="0"/>
                    <a:pt x="6574" y="12"/>
                    <a:pt x="6555" y="35"/>
                  </a:cubicBezTo>
                  <a:cubicBezTo>
                    <a:pt x="6216" y="450"/>
                    <a:pt x="7029" y="1728"/>
                    <a:pt x="7029" y="1728"/>
                  </a:cubicBezTo>
                  <a:cubicBezTo>
                    <a:pt x="7029" y="1728"/>
                    <a:pt x="4543" y="307"/>
                    <a:pt x="2719" y="307"/>
                  </a:cubicBezTo>
                  <a:cubicBezTo>
                    <a:pt x="1946" y="307"/>
                    <a:pt x="1292" y="562"/>
                    <a:pt x="996" y="1288"/>
                  </a:cubicBezTo>
                  <a:cubicBezTo>
                    <a:pt x="0" y="3736"/>
                    <a:pt x="5850" y="10665"/>
                    <a:pt x="5850" y="10665"/>
                  </a:cubicBezTo>
                  <a:cubicBezTo>
                    <a:pt x="6896" y="11366"/>
                    <a:pt x="7684" y="11646"/>
                    <a:pt x="8277" y="11646"/>
                  </a:cubicBezTo>
                  <a:cubicBezTo>
                    <a:pt x="10611" y="11646"/>
                    <a:pt x="9909" y="7313"/>
                    <a:pt x="9909" y="7313"/>
                  </a:cubicBezTo>
                  <a:cubicBezTo>
                    <a:pt x="9798" y="3316"/>
                    <a:pt x="7217" y="0"/>
                    <a:pt x="6636" y="0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3803450" y="1240000"/>
              <a:ext cx="1143150" cy="1158375"/>
            </a:xfrm>
            <a:custGeom>
              <a:avLst/>
              <a:gdLst/>
              <a:ahLst/>
              <a:cxnLst/>
              <a:rect l="l" t="t" r="r" b="b"/>
              <a:pathLst>
                <a:path w="45726" h="46335" extrusionOk="0">
                  <a:moveTo>
                    <a:pt x="39449" y="0"/>
                  </a:moveTo>
                  <a:cubicBezTo>
                    <a:pt x="39154" y="0"/>
                    <a:pt x="35460" y="70"/>
                    <a:pt x="33692" y="3520"/>
                  </a:cubicBezTo>
                  <a:cubicBezTo>
                    <a:pt x="32822" y="5221"/>
                    <a:pt x="31477" y="9610"/>
                    <a:pt x="30316" y="13759"/>
                  </a:cubicBezTo>
                  <a:cubicBezTo>
                    <a:pt x="30157" y="14299"/>
                    <a:pt x="30008" y="14838"/>
                    <a:pt x="29868" y="15370"/>
                  </a:cubicBezTo>
                  <a:cubicBezTo>
                    <a:pt x="29701" y="15950"/>
                    <a:pt x="29543" y="16523"/>
                    <a:pt x="29394" y="17071"/>
                  </a:cubicBezTo>
                  <a:cubicBezTo>
                    <a:pt x="29245" y="17635"/>
                    <a:pt x="29095" y="18183"/>
                    <a:pt x="28962" y="18688"/>
                  </a:cubicBezTo>
                  <a:cubicBezTo>
                    <a:pt x="28340" y="21029"/>
                    <a:pt x="27926" y="22672"/>
                    <a:pt x="27926" y="22672"/>
                  </a:cubicBezTo>
                  <a:lnTo>
                    <a:pt x="11535" y="1950"/>
                  </a:lnTo>
                  <a:cubicBezTo>
                    <a:pt x="11175" y="1497"/>
                    <a:pt x="10637" y="1255"/>
                    <a:pt x="10092" y="1255"/>
                  </a:cubicBezTo>
                  <a:cubicBezTo>
                    <a:pt x="9758" y="1255"/>
                    <a:pt x="9421" y="1346"/>
                    <a:pt x="9121" y="1536"/>
                  </a:cubicBezTo>
                  <a:cubicBezTo>
                    <a:pt x="7095" y="2797"/>
                    <a:pt x="3444" y="5203"/>
                    <a:pt x="1909" y="7029"/>
                  </a:cubicBezTo>
                  <a:cubicBezTo>
                    <a:pt x="1" y="9319"/>
                    <a:pt x="16490" y="37070"/>
                    <a:pt x="26855" y="44879"/>
                  </a:cubicBezTo>
                  <a:cubicBezTo>
                    <a:pt x="28161" y="45860"/>
                    <a:pt x="29700" y="46334"/>
                    <a:pt x="31220" y="46334"/>
                  </a:cubicBezTo>
                  <a:cubicBezTo>
                    <a:pt x="33571" y="46334"/>
                    <a:pt x="35874" y="45199"/>
                    <a:pt x="37196" y="43045"/>
                  </a:cubicBezTo>
                  <a:cubicBezTo>
                    <a:pt x="37277" y="42896"/>
                    <a:pt x="37369" y="42738"/>
                    <a:pt x="37460" y="42581"/>
                  </a:cubicBezTo>
                  <a:cubicBezTo>
                    <a:pt x="38739" y="40199"/>
                    <a:pt x="40962" y="30756"/>
                    <a:pt x="42788" y="22341"/>
                  </a:cubicBezTo>
                  <a:cubicBezTo>
                    <a:pt x="42914" y="21794"/>
                    <a:pt x="43029" y="21254"/>
                    <a:pt x="43145" y="20706"/>
                  </a:cubicBezTo>
                  <a:cubicBezTo>
                    <a:pt x="43270" y="20124"/>
                    <a:pt x="43394" y="19535"/>
                    <a:pt x="43511" y="18971"/>
                  </a:cubicBezTo>
                  <a:cubicBezTo>
                    <a:pt x="43627" y="18416"/>
                    <a:pt x="43742" y="17868"/>
                    <a:pt x="43860" y="17336"/>
                  </a:cubicBezTo>
                  <a:cubicBezTo>
                    <a:pt x="44647" y="13586"/>
                    <a:pt x="45270" y="10481"/>
                    <a:pt x="45561" y="8997"/>
                  </a:cubicBezTo>
                  <a:cubicBezTo>
                    <a:pt x="45710" y="8240"/>
                    <a:pt x="45726" y="7461"/>
                    <a:pt x="45593" y="6688"/>
                  </a:cubicBezTo>
                  <a:cubicBezTo>
                    <a:pt x="45228" y="4555"/>
                    <a:pt x="43941" y="622"/>
                    <a:pt x="39468" y="0"/>
                  </a:cubicBezTo>
                  <a:cubicBezTo>
                    <a:pt x="39468" y="0"/>
                    <a:pt x="39462" y="0"/>
                    <a:pt x="39449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4550150" y="1583950"/>
              <a:ext cx="349800" cy="130350"/>
            </a:xfrm>
            <a:custGeom>
              <a:avLst/>
              <a:gdLst/>
              <a:ahLst/>
              <a:cxnLst/>
              <a:rect l="l" t="t" r="r" b="b"/>
              <a:pathLst>
                <a:path w="13992" h="5214" extrusionOk="0">
                  <a:moveTo>
                    <a:pt x="448" y="1"/>
                  </a:moveTo>
                  <a:cubicBezTo>
                    <a:pt x="289" y="541"/>
                    <a:pt x="140" y="1080"/>
                    <a:pt x="0" y="1612"/>
                  </a:cubicBezTo>
                  <a:lnTo>
                    <a:pt x="13643" y="5213"/>
                  </a:lnTo>
                  <a:cubicBezTo>
                    <a:pt x="13759" y="4658"/>
                    <a:pt x="13874" y="4110"/>
                    <a:pt x="13992" y="3578"/>
                  </a:cubicBezTo>
                  <a:lnTo>
                    <a:pt x="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4527475" y="1666775"/>
              <a:ext cx="354600" cy="131775"/>
            </a:xfrm>
            <a:custGeom>
              <a:avLst/>
              <a:gdLst/>
              <a:ahLst/>
              <a:cxnLst/>
              <a:rect l="l" t="t" r="r" b="b"/>
              <a:pathLst>
                <a:path w="14184" h="5271" extrusionOk="0">
                  <a:moveTo>
                    <a:pt x="433" y="0"/>
                  </a:moveTo>
                  <a:cubicBezTo>
                    <a:pt x="284" y="564"/>
                    <a:pt x="134" y="1112"/>
                    <a:pt x="1" y="1617"/>
                  </a:cubicBezTo>
                  <a:lnTo>
                    <a:pt x="13827" y="5270"/>
                  </a:lnTo>
                  <a:cubicBezTo>
                    <a:pt x="13953" y="4723"/>
                    <a:pt x="14068" y="4183"/>
                    <a:pt x="14184" y="3635"/>
                  </a:cubicBezTo>
                  <a:lnTo>
                    <a:pt x="4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4086825" y="1897250"/>
              <a:ext cx="731575" cy="548500"/>
            </a:xfrm>
            <a:custGeom>
              <a:avLst/>
              <a:gdLst/>
              <a:ahLst/>
              <a:cxnLst/>
              <a:rect l="l" t="t" r="r" b="b"/>
              <a:pathLst>
                <a:path w="29263" h="21940" extrusionOk="0">
                  <a:moveTo>
                    <a:pt x="0" y="1"/>
                  </a:moveTo>
                  <a:cubicBezTo>
                    <a:pt x="2" y="4"/>
                    <a:pt x="11073" y="19554"/>
                    <a:pt x="18533" y="21685"/>
                  </a:cubicBezTo>
                  <a:cubicBezTo>
                    <a:pt x="19140" y="21859"/>
                    <a:pt x="19715" y="21939"/>
                    <a:pt x="20259" y="21939"/>
                  </a:cubicBezTo>
                  <a:cubicBezTo>
                    <a:pt x="23261" y="21939"/>
                    <a:pt x="25318" y="19500"/>
                    <a:pt x="26631" y="17004"/>
                  </a:cubicBezTo>
                  <a:cubicBezTo>
                    <a:pt x="27934" y="14556"/>
                    <a:pt x="28631" y="11802"/>
                    <a:pt x="28691" y="9029"/>
                  </a:cubicBezTo>
                  <a:lnTo>
                    <a:pt x="29262" y="5693"/>
                  </a:lnTo>
                  <a:lnTo>
                    <a:pt x="29262" y="5693"/>
                  </a:lnTo>
                  <a:cubicBezTo>
                    <a:pt x="26657" y="16897"/>
                    <a:pt x="20192" y="20041"/>
                    <a:pt x="20192" y="20041"/>
                  </a:cubicBezTo>
                  <a:cubicBezTo>
                    <a:pt x="20135" y="20044"/>
                    <a:pt x="20077" y="20045"/>
                    <a:pt x="20019" y="20045"/>
                  </a:cubicBezTo>
                  <a:cubicBezTo>
                    <a:pt x="12552" y="20045"/>
                    <a:pt x="2" y="4"/>
                    <a:pt x="0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4269600" y="1513450"/>
              <a:ext cx="241525" cy="293350"/>
            </a:xfrm>
            <a:custGeom>
              <a:avLst/>
              <a:gdLst/>
              <a:ahLst/>
              <a:cxnLst/>
              <a:rect l="l" t="t" r="r" b="b"/>
              <a:pathLst>
                <a:path w="9661" h="11734" extrusionOk="0">
                  <a:moveTo>
                    <a:pt x="1" y="1"/>
                  </a:moveTo>
                  <a:lnTo>
                    <a:pt x="9280" y="11734"/>
                  </a:lnTo>
                  <a:lnTo>
                    <a:pt x="9661" y="102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4144800" y="318625"/>
              <a:ext cx="611753" cy="709325"/>
            </a:xfrm>
            <a:custGeom>
              <a:avLst/>
              <a:gdLst/>
              <a:ahLst/>
              <a:cxnLst/>
              <a:rect l="l" t="t" r="r" b="b"/>
              <a:pathLst>
                <a:path w="24300" h="28373" extrusionOk="0">
                  <a:moveTo>
                    <a:pt x="9883" y="1"/>
                  </a:moveTo>
                  <a:cubicBezTo>
                    <a:pt x="6264" y="1"/>
                    <a:pt x="3082" y="1688"/>
                    <a:pt x="2068" y="4291"/>
                  </a:cubicBezTo>
                  <a:cubicBezTo>
                    <a:pt x="708" y="7800"/>
                    <a:pt x="218" y="11875"/>
                    <a:pt x="69" y="15843"/>
                  </a:cubicBezTo>
                  <a:cubicBezTo>
                    <a:pt x="11" y="17544"/>
                    <a:pt x="1" y="19221"/>
                    <a:pt x="19" y="20822"/>
                  </a:cubicBezTo>
                  <a:cubicBezTo>
                    <a:pt x="19" y="20979"/>
                    <a:pt x="27" y="21145"/>
                    <a:pt x="27" y="21312"/>
                  </a:cubicBezTo>
                  <a:cubicBezTo>
                    <a:pt x="35" y="22033"/>
                    <a:pt x="61" y="22764"/>
                    <a:pt x="292" y="23435"/>
                  </a:cubicBezTo>
                  <a:cubicBezTo>
                    <a:pt x="1214" y="26034"/>
                    <a:pt x="4907" y="27636"/>
                    <a:pt x="7412" y="28149"/>
                  </a:cubicBezTo>
                  <a:cubicBezTo>
                    <a:pt x="8136" y="28299"/>
                    <a:pt x="8860" y="28372"/>
                    <a:pt x="9577" y="28372"/>
                  </a:cubicBezTo>
                  <a:cubicBezTo>
                    <a:pt x="12043" y="28372"/>
                    <a:pt x="14421" y="27505"/>
                    <a:pt x="16375" y="25885"/>
                  </a:cubicBezTo>
                  <a:cubicBezTo>
                    <a:pt x="18374" y="24224"/>
                    <a:pt x="19669" y="21876"/>
                    <a:pt x="20217" y="19336"/>
                  </a:cubicBezTo>
                  <a:cubicBezTo>
                    <a:pt x="20303" y="19344"/>
                    <a:pt x="20395" y="19347"/>
                    <a:pt x="20490" y="19347"/>
                  </a:cubicBezTo>
                  <a:cubicBezTo>
                    <a:pt x="21021" y="19347"/>
                    <a:pt x="21631" y="19241"/>
                    <a:pt x="21786" y="19179"/>
                  </a:cubicBezTo>
                  <a:cubicBezTo>
                    <a:pt x="22507" y="18904"/>
                    <a:pt x="23188" y="18306"/>
                    <a:pt x="23603" y="17659"/>
                  </a:cubicBezTo>
                  <a:cubicBezTo>
                    <a:pt x="24110" y="16888"/>
                    <a:pt x="24300" y="15892"/>
                    <a:pt x="24019" y="15012"/>
                  </a:cubicBezTo>
                  <a:cubicBezTo>
                    <a:pt x="23710" y="14056"/>
                    <a:pt x="22783" y="13261"/>
                    <a:pt x="21778" y="13261"/>
                  </a:cubicBezTo>
                  <a:cubicBezTo>
                    <a:pt x="21624" y="13261"/>
                    <a:pt x="21468" y="13279"/>
                    <a:pt x="21312" y="13319"/>
                  </a:cubicBezTo>
                  <a:cubicBezTo>
                    <a:pt x="21230" y="13337"/>
                    <a:pt x="21105" y="13387"/>
                    <a:pt x="20964" y="13453"/>
                  </a:cubicBezTo>
                  <a:cubicBezTo>
                    <a:pt x="21123" y="9593"/>
                    <a:pt x="20557" y="5370"/>
                    <a:pt x="17876" y="3038"/>
                  </a:cubicBezTo>
                  <a:cubicBezTo>
                    <a:pt x="15434" y="911"/>
                    <a:pt x="12541" y="1"/>
                    <a:pt x="9883" y="1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4149050" y="712775"/>
              <a:ext cx="81200" cy="128500"/>
            </a:xfrm>
            <a:custGeom>
              <a:avLst/>
              <a:gdLst/>
              <a:ahLst/>
              <a:cxnLst/>
              <a:rect l="l" t="t" r="r" b="b"/>
              <a:pathLst>
                <a:path w="3248" h="5140" extrusionOk="0">
                  <a:moveTo>
                    <a:pt x="682" y="1"/>
                  </a:moveTo>
                  <a:cubicBezTo>
                    <a:pt x="467" y="1"/>
                    <a:pt x="268" y="27"/>
                    <a:pt x="69" y="77"/>
                  </a:cubicBezTo>
                  <a:cubicBezTo>
                    <a:pt x="11" y="1778"/>
                    <a:pt x="1" y="3455"/>
                    <a:pt x="19" y="5056"/>
                  </a:cubicBezTo>
                  <a:cubicBezTo>
                    <a:pt x="234" y="5106"/>
                    <a:pt x="449" y="5140"/>
                    <a:pt x="682" y="5140"/>
                  </a:cubicBezTo>
                  <a:cubicBezTo>
                    <a:pt x="2092" y="5140"/>
                    <a:pt x="3247" y="3984"/>
                    <a:pt x="3247" y="2574"/>
                  </a:cubicBezTo>
                  <a:cubicBezTo>
                    <a:pt x="3247" y="1156"/>
                    <a:pt x="2092" y="1"/>
                    <a:pt x="682" y="1"/>
                  </a:cubicBezTo>
                  <a:close/>
                </a:path>
              </a:pathLst>
            </a:custGeom>
            <a:solidFill>
              <a:srgbClr val="FA8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4421075" y="712775"/>
              <a:ext cx="128250" cy="128500"/>
            </a:xfrm>
            <a:custGeom>
              <a:avLst/>
              <a:gdLst/>
              <a:ahLst/>
              <a:cxnLst/>
              <a:rect l="l" t="t" r="r" b="b"/>
              <a:pathLst>
                <a:path w="5130" h="5140" extrusionOk="0">
                  <a:moveTo>
                    <a:pt x="2564" y="1"/>
                  </a:moveTo>
                  <a:cubicBezTo>
                    <a:pt x="1154" y="1"/>
                    <a:pt x="1" y="1156"/>
                    <a:pt x="1" y="2574"/>
                  </a:cubicBezTo>
                  <a:cubicBezTo>
                    <a:pt x="1" y="3984"/>
                    <a:pt x="1154" y="5140"/>
                    <a:pt x="2564" y="5140"/>
                  </a:cubicBezTo>
                  <a:cubicBezTo>
                    <a:pt x="3984" y="5140"/>
                    <a:pt x="5129" y="3984"/>
                    <a:pt x="5129" y="2574"/>
                  </a:cubicBezTo>
                  <a:cubicBezTo>
                    <a:pt x="5129" y="1156"/>
                    <a:pt x="3984" y="1"/>
                    <a:pt x="2564" y="1"/>
                  </a:cubicBezTo>
                  <a:close/>
                </a:path>
              </a:pathLst>
            </a:custGeom>
            <a:solidFill>
              <a:srgbClr val="FA8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4226875" y="614700"/>
              <a:ext cx="36975" cy="75700"/>
            </a:xfrm>
            <a:custGeom>
              <a:avLst/>
              <a:gdLst/>
              <a:ahLst/>
              <a:cxnLst/>
              <a:rect l="l" t="t" r="r" b="b"/>
              <a:pathLst>
                <a:path w="1479" h="3028" extrusionOk="0">
                  <a:moveTo>
                    <a:pt x="740" y="0"/>
                  </a:moveTo>
                  <a:cubicBezTo>
                    <a:pt x="334" y="0"/>
                    <a:pt x="1" y="679"/>
                    <a:pt x="1" y="1518"/>
                  </a:cubicBezTo>
                  <a:cubicBezTo>
                    <a:pt x="1" y="2357"/>
                    <a:pt x="334" y="3028"/>
                    <a:pt x="740" y="3028"/>
                  </a:cubicBezTo>
                  <a:cubicBezTo>
                    <a:pt x="1154" y="3028"/>
                    <a:pt x="1479" y="2357"/>
                    <a:pt x="1479" y="1518"/>
                  </a:cubicBezTo>
                  <a:cubicBezTo>
                    <a:pt x="1479" y="679"/>
                    <a:pt x="1154" y="0"/>
                    <a:pt x="740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4207175" y="599425"/>
              <a:ext cx="41750" cy="29750"/>
            </a:xfrm>
            <a:custGeom>
              <a:avLst/>
              <a:gdLst/>
              <a:ahLst/>
              <a:cxnLst/>
              <a:rect l="l" t="t" r="r" b="b"/>
              <a:pathLst>
                <a:path w="1670" h="1190" extrusionOk="0">
                  <a:moveTo>
                    <a:pt x="95" y="0"/>
                  </a:moveTo>
                  <a:cubicBezTo>
                    <a:pt x="74" y="0"/>
                    <a:pt x="53" y="7"/>
                    <a:pt x="34" y="22"/>
                  </a:cubicBezTo>
                  <a:cubicBezTo>
                    <a:pt x="8" y="46"/>
                    <a:pt x="0" y="95"/>
                    <a:pt x="16" y="129"/>
                  </a:cubicBezTo>
                  <a:cubicBezTo>
                    <a:pt x="142" y="378"/>
                    <a:pt x="307" y="585"/>
                    <a:pt x="514" y="777"/>
                  </a:cubicBezTo>
                  <a:cubicBezTo>
                    <a:pt x="731" y="968"/>
                    <a:pt x="996" y="1109"/>
                    <a:pt x="1295" y="1175"/>
                  </a:cubicBezTo>
                  <a:lnTo>
                    <a:pt x="1303" y="1183"/>
                  </a:lnTo>
                  <a:cubicBezTo>
                    <a:pt x="1324" y="1188"/>
                    <a:pt x="1345" y="1190"/>
                    <a:pt x="1365" y="1190"/>
                  </a:cubicBezTo>
                  <a:cubicBezTo>
                    <a:pt x="1492" y="1190"/>
                    <a:pt x="1606" y="1104"/>
                    <a:pt x="1635" y="976"/>
                  </a:cubicBezTo>
                  <a:cubicBezTo>
                    <a:pt x="1669" y="826"/>
                    <a:pt x="1578" y="677"/>
                    <a:pt x="1428" y="643"/>
                  </a:cubicBezTo>
                  <a:cubicBezTo>
                    <a:pt x="1402" y="643"/>
                    <a:pt x="1379" y="635"/>
                    <a:pt x="1353" y="635"/>
                  </a:cubicBezTo>
                  <a:cubicBezTo>
                    <a:pt x="1340" y="636"/>
                    <a:pt x="1327" y="636"/>
                    <a:pt x="1315" y="636"/>
                  </a:cubicBezTo>
                  <a:cubicBezTo>
                    <a:pt x="911" y="636"/>
                    <a:pt x="473" y="391"/>
                    <a:pt x="166" y="38"/>
                  </a:cubicBezTo>
                  <a:lnTo>
                    <a:pt x="166" y="30"/>
                  </a:lnTo>
                  <a:cubicBezTo>
                    <a:pt x="148" y="11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4387275" y="614700"/>
              <a:ext cx="37175" cy="75700"/>
            </a:xfrm>
            <a:custGeom>
              <a:avLst/>
              <a:gdLst/>
              <a:ahLst/>
              <a:cxnLst/>
              <a:rect l="l" t="t" r="r" b="b"/>
              <a:pathLst>
                <a:path w="1487" h="3028" extrusionOk="0">
                  <a:moveTo>
                    <a:pt x="747" y="0"/>
                  </a:moveTo>
                  <a:cubicBezTo>
                    <a:pt x="331" y="0"/>
                    <a:pt x="0" y="679"/>
                    <a:pt x="0" y="1518"/>
                  </a:cubicBezTo>
                  <a:cubicBezTo>
                    <a:pt x="0" y="2357"/>
                    <a:pt x="331" y="3028"/>
                    <a:pt x="747" y="3028"/>
                  </a:cubicBezTo>
                  <a:cubicBezTo>
                    <a:pt x="1153" y="3028"/>
                    <a:pt x="1486" y="2357"/>
                    <a:pt x="1486" y="1518"/>
                  </a:cubicBezTo>
                  <a:cubicBezTo>
                    <a:pt x="1486" y="679"/>
                    <a:pt x="1153" y="0"/>
                    <a:pt x="747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4402800" y="599425"/>
              <a:ext cx="41300" cy="29775"/>
            </a:xfrm>
            <a:custGeom>
              <a:avLst/>
              <a:gdLst/>
              <a:ahLst/>
              <a:cxnLst/>
              <a:rect l="l" t="t" r="r" b="b"/>
              <a:pathLst>
                <a:path w="1652" h="1191" extrusionOk="0">
                  <a:moveTo>
                    <a:pt x="1555" y="1"/>
                  </a:moveTo>
                  <a:cubicBezTo>
                    <a:pt x="1530" y="1"/>
                    <a:pt x="1503" y="13"/>
                    <a:pt x="1486" y="30"/>
                  </a:cubicBezTo>
                  <a:lnTo>
                    <a:pt x="1486" y="38"/>
                  </a:lnTo>
                  <a:cubicBezTo>
                    <a:pt x="1181" y="391"/>
                    <a:pt x="734" y="636"/>
                    <a:pt x="329" y="636"/>
                  </a:cubicBezTo>
                  <a:cubicBezTo>
                    <a:pt x="317" y="636"/>
                    <a:pt x="304" y="636"/>
                    <a:pt x="291" y="635"/>
                  </a:cubicBezTo>
                  <a:cubicBezTo>
                    <a:pt x="142" y="635"/>
                    <a:pt x="19" y="751"/>
                    <a:pt x="9" y="900"/>
                  </a:cubicBezTo>
                  <a:cubicBezTo>
                    <a:pt x="1" y="1049"/>
                    <a:pt x="126" y="1183"/>
                    <a:pt x="276" y="1191"/>
                  </a:cubicBezTo>
                  <a:cubicBezTo>
                    <a:pt x="299" y="1191"/>
                    <a:pt x="325" y="1183"/>
                    <a:pt x="341" y="1183"/>
                  </a:cubicBezTo>
                  <a:lnTo>
                    <a:pt x="357" y="1175"/>
                  </a:lnTo>
                  <a:cubicBezTo>
                    <a:pt x="656" y="1109"/>
                    <a:pt x="923" y="968"/>
                    <a:pt x="1130" y="777"/>
                  </a:cubicBezTo>
                  <a:cubicBezTo>
                    <a:pt x="1345" y="585"/>
                    <a:pt x="1512" y="378"/>
                    <a:pt x="1636" y="129"/>
                  </a:cubicBezTo>
                  <a:cubicBezTo>
                    <a:pt x="1652" y="87"/>
                    <a:pt x="1636" y="30"/>
                    <a:pt x="1594" y="14"/>
                  </a:cubicBezTo>
                  <a:cubicBezTo>
                    <a:pt x="1583" y="5"/>
                    <a:pt x="1569" y="1"/>
                    <a:pt x="1555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4256125" y="767350"/>
              <a:ext cx="139025" cy="45500"/>
            </a:xfrm>
            <a:custGeom>
              <a:avLst/>
              <a:gdLst/>
              <a:ahLst/>
              <a:cxnLst/>
              <a:rect l="l" t="t" r="r" b="b"/>
              <a:pathLst>
                <a:path w="5561" h="1820" extrusionOk="0">
                  <a:moveTo>
                    <a:pt x="5561" y="1"/>
                  </a:moveTo>
                  <a:lnTo>
                    <a:pt x="5561" y="1"/>
                  </a:lnTo>
                  <a:cubicBezTo>
                    <a:pt x="5338" y="168"/>
                    <a:pt x="5121" y="341"/>
                    <a:pt x="4914" y="517"/>
                  </a:cubicBezTo>
                  <a:cubicBezTo>
                    <a:pt x="4681" y="656"/>
                    <a:pt x="4473" y="831"/>
                    <a:pt x="4232" y="955"/>
                  </a:cubicBezTo>
                  <a:cubicBezTo>
                    <a:pt x="3776" y="1214"/>
                    <a:pt x="3270" y="1363"/>
                    <a:pt x="2773" y="1371"/>
                  </a:cubicBezTo>
                  <a:cubicBezTo>
                    <a:pt x="2760" y="1371"/>
                    <a:pt x="2748" y="1371"/>
                    <a:pt x="2736" y="1371"/>
                  </a:cubicBezTo>
                  <a:cubicBezTo>
                    <a:pt x="2243" y="1371"/>
                    <a:pt x="1758" y="1216"/>
                    <a:pt x="1305" y="973"/>
                  </a:cubicBezTo>
                  <a:cubicBezTo>
                    <a:pt x="839" y="716"/>
                    <a:pt x="398" y="383"/>
                    <a:pt x="0" y="1"/>
                  </a:cubicBezTo>
                  <a:lnTo>
                    <a:pt x="0" y="1"/>
                  </a:lnTo>
                  <a:cubicBezTo>
                    <a:pt x="259" y="499"/>
                    <a:pt x="647" y="931"/>
                    <a:pt x="1113" y="1272"/>
                  </a:cubicBezTo>
                  <a:cubicBezTo>
                    <a:pt x="1577" y="1597"/>
                    <a:pt x="2147" y="1820"/>
                    <a:pt x="2741" y="1820"/>
                  </a:cubicBezTo>
                  <a:cubicBezTo>
                    <a:pt x="2752" y="1820"/>
                    <a:pt x="2762" y="1819"/>
                    <a:pt x="2773" y="1819"/>
                  </a:cubicBezTo>
                  <a:cubicBezTo>
                    <a:pt x="3370" y="1801"/>
                    <a:pt x="3960" y="1602"/>
                    <a:pt x="4424" y="1246"/>
                  </a:cubicBezTo>
                  <a:cubicBezTo>
                    <a:pt x="4665" y="1088"/>
                    <a:pt x="4856" y="873"/>
                    <a:pt x="5063" y="682"/>
                  </a:cubicBezTo>
                  <a:cubicBezTo>
                    <a:pt x="5238" y="457"/>
                    <a:pt x="5412" y="234"/>
                    <a:pt x="5561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4306150" y="834575"/>
              <a:ext cx="39025" cy="6700"/>
            </a:xfrm>
            <a:custGeom>
              <a:avLst/>
              <a:gdLst/>
              <a:ahLst/>
              <a:cxnLst/>
              <a:rect l="l" t="t" r="r" b="b"/>
              <a:pathLst>
                <a:path w="1561" h="268" extrusionOk="0">
                  <a:moveTo>
                    <a:pt x="1560" y="1"/>
                  </a:moveTo>
                  <a:cubicBezTo>
                    <a:pt x="1317" y="38"/>
                    <a:pt x="1095" y="87"/>
                    <a:pt x="869" y="87"/>
                  </a:cubicBezTo>
                  <a:cubicBezTo>
                    <a:pt x="839" y="87"/>
                    <a:pt x="809" y="86"/>
                    <a:pt x="780" y="84"/>
                  </a:cubicBezTo>
                  <a:cubicBezTo>
                    <a:pt x="746" y="86"/>
                    <a:pt x="713" y="87"/>
                    <a:pt x="680" y="87"/>
                  </a:cubicBezTo>
                  <a:cubicBezTo>
                    <a:pt x="456" y="87"/>
                    <a:pt x="231" y="44"/>
                    <a:pt x="1" y="1"/>
                  </a:cubicBezTo>
                  <a:lnTo>
                    <a:pt x="1" y="1"/>
                  </a:lnTo>
                  <a:cubicBezTo>
                    <a:pt x="208" y="184"/>
                    <a:pt x="499" y="258"/>
                    <a:pt x="780" y="268"/>
                  </a:cubicBezTo>
                  <a:cubicBezTo>
                    <a:pt x="1062" y="258"/>
                    <a:pt x="1345" y="176"/>
                    <a:pt x="1560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4367750" y="510300"/>
              <a:ext cx="111200" cy="56575"/>
            </a:xfrm>
            <a:custGeom>
              <a:avLst/>
              <a:gdLst/>
              <a:ahLst/>
              <a:cxnLst/>
              <a:rect l="l" t="t" r="r" b="b"/>
              <a:pathLst>
                <a:path w="4448" h="2263" extrusionOk="0">
                  <a:moveTo>
                    <a:pt x="1395" y="1"/>
                  </a:moveTo>
                  <a:cubicBezTo>
                    <a:pt x="1367" y="1"/>
                    <a:pt x="1339" y="1"/>
                    <a:pt x="1311" y="2"/>
                  </a:cubicBezTo>
                  <a:cubicBezTo>
                    <a:pt x="905" y="26"/>
                    <a:pt x="514" y="125"/>
                    <a:pt x="166" y="432"/>
                  </a:cubicBezTo>
                  <a:cubicBezTo>
                    <a:pt x="108" y="474"/>
                    <a:pt x="76" y="541"/>
                    <a:pt x="50" y="615"/>
                  </a:cubicBezTo>
                  <a:cubicBezTo>
                    <a:pt x="1" y="814"/>
                    <a:pt x="126" y="1021"/>
                    <a:pt x="325" y="1071"/>
                  </a:cubicBezTo>
                  <a:lnTo>
                    <a:pt x="415" y="1089"/>
                  </a:lnTo>
                  <a:cubicBezTo>
                    <a:pt x="628" y="1141"/>
                    <a:pt x="833" y="1154"/>
                    <a:pt x="1029" y="1154"/>
                  </a:cubicBezTo>
                  <a:cubicBezTo>
                    <a:pt x="1140" y="1154"/>
                    <a:pt x="1248" y="1150"/>
                    <a:pt x="1353" y="1147"/>
                  </a:cubicBezTo>
                  <a:cubicBezTo>
                    <a:pt x="1406" y="1144"/>
                    <a:pt x="1460" y="1142"/>
                    <a:pt x="1513" y="1142"/>
                  </a:cubicBezTo>
                  <a:cubicBezTo>
                    <a:pt x="1758" y="1142"/>
                    <a:pt x="2001" y="1175"/>
                    <a:pt x="2233" y="1229"/>
                  </a:cubicBezTo>
                  <a:cubicBezTo>
                    <a:pt x="2506" y="1304"/>
                    <a:pt x="2789" y="1396"/>
                    <a:pt x="3038" y="1561"/>
                  </a:cubicBezTo>
                  <a:cubicBezTo>
                    <a:pt x="3295" y="1711"/>
                    <a:pt x="3528" y="1918"/>
                    <a:pt x="3769" y="2143"/>
                  </a:cubicBezTo>
                  <a:lnTo>
                    <a:pt x="3801" y="2167"/>
                  </a:lnTo>
                  <a:cubicBezTo>
                    <a:pt x="3866" y="2230"/>
                    <a:pt x="3950" y="2263"/>
                    <a:pt x="4036" y="2263"/>
                  </a:cubicBezTo>
                  <a:cubicBezTo>
                    <a:pt x="4095" y="2263"/>
                    <a:pt x="4155" y="2247"/>
                    <a:pt x="4209" y="2216"/>
                  </a:cubicBezTo>
                  <a:cubicBezTo>
                    <a:pt x="4382" y="2125"/>
                    <a:pt x="4448" y="1910"/>
                    <a:pt x="4348" y="1736"/>
                  </a:cubicBezTo>
                  <a:cubicBezTo>
                    <a:pt x="4159" y="1396"/>
                    <a:pt x="3934" y="1055"/>
                    <a:pt x="3611" y="798"/>
                  </a:cubicBezTo>
                  <a:cubicBezTo>
                    <a:pt x="3303" y="524"/>
                    <a:pt x="2938" y="300"/>
                    <a:pt x="2540" y="175"/>
                  </a:cubicBezTo>
                  <a:cubicBezTo>
                    <a:pt x="2169" y="52"/>
                    <a:pt x="1777" y="1"/>
                    <a:pt x="1395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4172325" y="510300"/>
              <a:ext cx="111000" cy="56575"/>
            </a:xfrm>
            <a:custGeom>
              <a:avLst/>
              <a:gdLst/>
              <a:ahLst/>
              <a:cxnLst/>
              <a:rect l="l" t="t" r="r" b="b"/>
              <a:pathLst>
                <a:path w="4440" h="2263" extrusionOk="0">
                  <a:moveTo>
                    <a:pt x="3046" y="1"/>
                  </a:moveTo>
                  <a:cubicBezTo>
                    <a:pt x="2666" y="1"/>
                    <a:pt x="2279" y="52"/>
                    <a:pt x="1908" y="175"/>
                  </a:cubicBezTo>
                  <a:cubicBezTo>
                    <a:pt x="1510" y="300"/>
                    <a:pt x="1137" y="524"/>
                    <a:pt x="831" y="798"/>
                  </a:cubicBezTo>
                  <a:cubicBezTo>
                    <a:pt x="514" y="1055"/>
                    <a:pt x="283" y="1396"/>
                    <a:pt x="100" y="1736"/>
                  </a:cubicBezTo>
                  <a:cubicBezTo>
                    <a:pt x="0" y="1910"/>
                    <a:pt x="66" y="2125"/>
                    <a:pt x="233" y="2216"/>
                  </a:cubicBezTo>
                  <a:cubicBezTo>
                    <a:pt x="291" y="2247"/>
                    <a:pt x="352" y="2263"/>
                    <a:pt x="413" y="2263"/>
                  </a:cubicBezTo>
                  <a:cubicBezTo>
                    <a:pt x="500" y="2263"/>
                    <a:pt x="584" y="2230"/>
                    <a:pt x="647" y="2167"/>
                  </a:cubicBezTo>
                  <a:lnTo>
                    <a:pt x="681" y="2143"/>
                  </a:lnTo>
                  <a:cubicBezTo>
                    <a:pt x="922" y="1918"/>
                    <a:pt x="1153" y="1711"/>
                    <a:pt x="1410" y="1561"/>
                  </a:cubicBezTo>
                  <a:cubicBezTo>
                    <a:pt x="1659" y="1396"/>
                    <a:pt x="1934" y="1304"/>
                    <a:pt x="2217" y="1229"/>
                  </a:cubicBezTo>
                  <a:cubicBezTo>
                    <a:pt x="2447" y="1175"/>
                    <a:pt x="2685" y="1142"/>
                    <a:pt x="2932" y="1142"/>
                  </a:cubicBezTo>
                  <a:cubicBezTo>
                    <a:pt x="2986" y="1142"/>
                    <a:pt x="3040" y="1144"/>
                    <a:pt x="3095" y="1147"/>
                  </a:cubicBezTo>
                  <a:cubicBezTo>
                    <a:pt x="3200" y="1150"/>
                    <a:pt x="3308" y="1154"/>
                    <a:pt x="3418" y="1154"/>
                  </a:cubicBezTo>
                  <a:cubicBezTo>
                    <a:pt x="3614" y="1154"/>
                    <a:pt x="3818" y="1141"/>
                    <a:pt x="4025" y="1089"/>
                  </a:cubicBezTo>
                  <a:lnTo>
                    <a:pt x="4125" y="1071"/>
                  </a:lnTo>
                  <a:cubicBezTo>
                    <a:pt x="4324" y="1021"/>
                    <a:pt x="4440" y="814"/>
                    <a:pt x="4390" y="615"/>
                  </a:cubicBezTo>
                  <a:cubicBezTo>
                    <a:pt x="4374" y="541"/>
                    <a:pt x="4332" y="474"/>
                    <a:pt x="4282" y="432"/>
                  </a:cubicBezTo>
                  <a:cubicBezTo>
                    <a:pt x="3934" y="125"/>
                    <a:pt x="3543" y="26"/>
                    <a:pt x="3129" y="2"/>
                  </a:cubicBezTo>
                  <a:cubicBezTo>
                    <a:pt x="3101" y="1"/>
                    <a:pt x="3074" y="1"/>
                    <a:pt x="3046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4296800" y="594525"/>
              <a:ext cx="57075" cy="131675"/>
            </a:xfrm>
            <a:custGeom>
              <a:avLst/>
              <a:gdLst/>
              <a:ahLst/>
              <a:cxnLst/>
              <a:rect l="l" t="t" r="r" b="b"/>
              <a:pathLst>
                <a:path w="2283" h="5267" extrusionOk="0">
                  <a:moveTo>
                    <a:pt x="980" y="1"/>
                  </a:moveTo>
                  <a:cubicBezTo>
                    <a:pt x="847" y="574"/>
                    <a:pt x="755" y="1146"/>
                    <a:pt x="648" y="1704"/>
                  </a:cubicBezTo>
                  <a:cubicBezTo>
                    <a:pt x="540" y="2267"/>
                    <a:pt x="433" y="2823"/>
                    <a:pt x="275" y="3355"/>
                  </a:cubicBezTo>
                  <a:cubicBezTo>
                    <a:pt x="241" y="3496"/>
                    <a:pt x="200" y="3620"/>
                    <a:pt x="150" y="3753"/>
                  </a:cubicBezTo>
                  <a:cubicBezTo>
                    <a:pt x="108" y="3853"/>
                    <a:pt x="16" y="4052"/>
                    <a:pt x="16" y="4243"/>
                  </a:cubicBezTo>
                  <a:cubicBezTo>
                    <a:pt x="0" y="4615"/>
                    <a:pt x="241" y="4990"/>
                    <a:pt x="556" y="5139"/>
                  </a:cubicBezTo>
                  <a:cubicBezTo>
                    <a:pt x="722" y="5230"/>
                    <a:pt x="901" y="5267"/>
                    <a:pt x="1075" y="5267"/>
                  </a:cubicBezTo>
                  <a:cubicBezTo>
                    <a:pt x="1232" y="5267"/>
                    <a:pt x="1385" y="5236"/>
                    <a:pt x="1520" y="5189"/>
                  </a:cubicBezTo>
                  <a:cubicBezTo>
                    <a:pt x="1809" y="5089"/>
                    <a:pt x="2068" y="4930"/>
                    <a:pt x="2283" y="4731"/>
                  </a:cubicBezTo>
                  <a:lnTo>
                    <a:pt x="2283" y="4731"/>
                  </a:lnTo>
                  <a:cubicBezTo>
                    <a:pt x="1958" y="4853"/>
                    <a:pt x="1599" y="4960"/>
                    <a:pt x="1284" y="4960"/>
                  </a:cubicBezTo>
                  <a:cubicBezTo>
                    <a:pt x="1083" y="4960"/>
                    <a:pt x="901" y="4917"/>
                    <a:pt x="755" y="4807"/>
                  </a:cubicBezTo>
                  <a:cubicBezTo>
                    <a:pt x="574" y="4665"/>
                    <a:pt x="464" y="4474"/>
                    <a:pt x="498" y="4267"/>
                  </a:cubicBezTo>
                  <a:cubicBezTo>
                    <a:pt x="506" y="4159"/>
                    <a:pt x="540" y="4094"/>
                    <a:pt x="606" y="3926"/>
                  </a:cubicBezTo>
                  <a:cubicBezTo>
                    <a:pt x="664" y="3785"/>
                    <a:pt x="713" y="3646"/>
                    <a:pt x="755" y="3496"/>
                  </a:cubicBezTo>
                  <a:cubicBezTo>
                    <a:pt x="923" y="2923"/>
                    <a:pt x="1004" y="2333"/>
                    <a:pt x="1038" y="1753"/>
                  </a:cubicBezTo>
                  <a:cubicBezTo>
                    <a:pt x="1072" y="1172"/>
                    <a:pt x="1054" y="582"/>
                    <a:pt x="980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4648875" y="684250"/>
              <a:ext cx="77600" cy="74925"/>
            </a:xfrm>
            <a:custGeom>
              <a:avLst/>
              <a:gdLst/>
              <a:ahLst/>
              <a:cxnLst/>
              <a:rect l="l" t="t" r="r" b="b"/>
              <a:pathLst>
                <a:path w="3104" h="2997" extrusionOk="0">
                  <a:moveTo>
                    <a:pt x="2072" y="0"/>
                  </a:moveTo>
                  <a:cubicBezTo>
                    <a:pt x="1892" y="0"/>
                    <a:pt x="1711" y="38"/>
                    <a:pt x="1552" y="96"/>
                  </a:cubicBezTo>
                  <a:cubicBezTo>
                    <a:pt x="1180" y="222"/>
                    <a:pt x="871" y="479"/>
                    <a:pt x="632" y="770"/>
                  </a:cubicBezTo>
                  <a:cubicBezTo>
                    <a:pt x="383" y="1060"/>
                    <a:pt x="200" y="1375"/>
                    <a:pt x="58" y="1740"/>
                  </a:cubicBezTo>
                  <a:cubicBezTo>
                    <a:pt x="1" y="1865"/>
                    <a:pt x="66" y="2014"/>
                    <a:pt x="200" y="2064"/>
                  </a:cubicBezTo>
                  <a:cubicBezTo>
                    <a:pt x="230" y="2078"/>
                    <a:pt x="261" y="2084"/>
                    <a:pt x="292" y="2084"/>
                  </a:cubicBezTo>
                  <a:cubicBezTo>
                    <a:pt x="358" y="2084"/>
                    <a:pt x="423" y="2056"/>
                    <a:pt x="473" y="2006"/>
                  </a:cubicBezTo>
                  <a:lnTo>
                    <a:pt x="491" y="1988"/>
                  </a:lnTo>
                  <a:cubicBezTo>
                    <a:pt x="732" y="1740"/>
                    <a:pt x="1046" y="1475"/>
                    <a:pt x="1337" y="1391"/>
                  </a:cubicBezTo>
                  <a:cubicBezTo>
                    <a:pt x="1395" y="1375"/>
                    <a:pt x="1447" y="1367"/>
                    <a:pt x="1494" y="1367"/>
                  </a:cubicBezTo>
                  <a:cubicBezTo>
                    <a:pt x="1569" y="1367"/>
                    <a:pt x="1633" y="1388"/>
                    <a:pt x="1694" y="1433"/>
                  </a:cubicBezTo>
                  <a:cubicBezTo>
                    <a:pt x="1801" y="1508"/>
                    <a:pt x="1885" y="1666"/>
                    <a:pt x="1951" y="1823"/>
                  </a:cubicBezTo>
                  <a:cubicBezTo>
                    <a:pt x="2076" y="2156"/>
                    <a:pt x="2158" y="2546"/>
                    <a:pt x="1877" y="2703"/>
                  </a:cubicBezTo>
                  <a:cubicBezTo>
                    <a:pt x="1716" y="2792"/>
                    <a:pt x="1514" y="2821"/>
                    <a:pt x="1301" y="2821"/>
                  </a:cubicBezTo>
                  <a:cubicBezTo>
                    <a:pt x="1119" y="2821"/>
                    <a:pt x="928" y="2800"/>
                    <a:pt x="748" y="2777"/>
                  </a:cubicBezTo>
                  <a:lnTo>
                    <a:pt x="748" y="2777"/>
                  </a:lnTo>
                  <a:cubicBezTo>
                    <a:pt x="1017" y="2891"/>
                    <a:pt x="1300" y="2996"/>
                    <a:pt x="1612" y="2996"/>
                  </a:cubicBezTo>
                  <a:cubicBezTo>
                    <a:pt x="1731" y="2996"/>
                    <a:pt x="1855" y="2981"/>
                    <a:pt x="1984" y="2944"/>
                  </a:cubicBezTo>
                  <a:cubicBezTo>
                    <a:pt x="2215" y="2869"/>
                    <a:pt x="2407" y="2604"/>
                    <a:pt x="2415" y="2363"/>
                  </a:cubicBezTo>
                  <a:cubicBezTo>
                    <a:pt x="2440" y="2122"/>
                    <a:pt x="2407" y="1907"/>
                    <a:pt x="2349" y="1690"/>
                  </a:cubicBezTo>
                  <a:cubicBezTo>
                    <a:pt x="2283" y="1475"/>
                    <a:pt x="2199" y="1252"/>
                    <a:pt x="1992" y="1068"/>
                  </a:cubicBezTo>
                  <a:cubicBezTo>
                    <a:pt x="1844" y="936"/>
                    <a:pt x="1639" y="875"/>
                    <a:pt x="1450" y="875"/>
                  </a:cubicBezTo>
                  <a:cubicBezTo>
                    <a:pt x="1365" y="875"/>
                    <a:pt x="1284" y="888"/>
                    <a:pt x="1212" y="911"/>
                  </a:cubicBezTo>
                  <a:cubicBezTo>
                    <a:pt x="1170" y="923"/>
                    <a:pt x="1130" y="936"/>
                    <a:pt x="1090" y="951"/>
                  </a:cubicBezTo>
                  <a:lnTo>
                    <a:pt x="1090" y="951"/>
                  </a:lnTo>
                  <a:cubicBezTo>
                    <a:pt x="1265" y="742"/>
                    <a:pt x="1468" y="568"/>
                    <a:pt x="1702" y="455"/>
                  </a:cubicBezTo>
                  <a:cubicBezTo>
                    <a:pt x="1869" y="374"/>
                    <a:pt x="2057" y="317"/>
                    <a:pt x="2237" y="317"/>
                  </a:cubicBezTo>
                  <a:cubicBezTo>
                    <a:pt x="2352" y="317"/>
                    <a:pt x="2463" y="341"/>
                    <a:pt x="2564" y="395"/>
                  </a:cubicBezTo>
                  <a:cubicBezTo>
                    <a:pt x="2839" y="537"/>
                    <a:pt x="3004" y="877"/>
                    <a:pt x="3096" y="1210"/>
                  </a:cubicBezTo>
                  <a:cubicBezTo>
                    <a:pt x="3104" y="861"/>
                    <a:pt x="3004" y="471"/>
                    <a:pt x="2697" y="206"/>
                  </a:cubicBezTo>
                  <a:cubicBezTo>
                    <a:pt x="2519" y="58"/>
                    <a:pt x="2296" y="0"/>
                    <a:pt x="2072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4062375" y="237900"/>
              <a:ext cx="824875" cy="1102300"/>
            </a:xfrm>
            <a:custGeom>
              <a:avLst/>
              <a:gdLst/>
              <a:ahLst/>
              <a:cxnLst/>
              <a:rect l="l" t="t" r="r" b="b"/>
              <a:pathLst>
                <a:path w="32995" h="44092" extrusionOk="0">
                  <a:moveTo>
                    <a:pt x="14285" y="1"/>
                  </a:moveTo>
                  <a:cubicBezTo>
                    <a:pt x="10015" y="1"/>
                    <a:pt x="5736" y="1908"/>
                    <a:pt x="3627" y="4441"/>
                  </a:cubicBezTo>
                  <a:cubicBezTo>
                    <a:pt x="721" y="7910"/>
                    <a:pt x="2116" y="13031"/>
                    <a:pt x="2116" y="13031"/>
                  </a:cubicBezTo>
                  <a:cubicBezTo>
                    <a:pt x="1028" y="17528"/>
                    <a:pt x="0" y="21685"/>
                    <a:pt x="813" y="25561"/>
                  </a:cubicBezTo>
                  <a:cubicBezTo>
                    <a:pt x="1618" y="29437"/>
                    <a:pt x="5270" y="31096"/>
                    <a:pt x="5270" y="31096"/>
                  </a:cubicBezTo>
                  <a:cubicBezTo>
                    <a:pt x="5270" y="31096"/>
                    <a:pt x="3518" y="32516"/>
                    <a:pt x="3229" y="36175"/>
                  </a:cubicBezTo>
                  <a:cubicBezTo>
                    <a:pt x="2938" y="39827"/>
                    <a:pt x="5320" y="41253"/>
                    <a:pt x="5320" y="41253"/>
                  </a:cubicBezTo>
                  <a:cubicBezTo>
                    <a:pt x="7842" y="40357"/>
                    <a:pt x="9553" y="38166"/>
                    <a:pt x="9553" y="38166"/>
                  </a:cubicBezTo>
                  <a:lnTo>
                    <a:pt x="9833" y="38166"/>
                  </a:lnTo>
                  <a:cubicBezTo>
                    <a:pt x="10805" y="35262"/>
                    <a:pt x="10756" y="31355"/>
                    <a:pt x="10756" y="31355"/>
                  </a:cubicBezTo>
                  <a:cubicBezTo>
                    <a:pt x="10756" y="31355"/>
                    <a:pt x="6963" y="30367"/>
                    <a:pt x="5310" y="28805"/>
                  </a:cubicBezTo>
                  <a:cubicBezTo>
                    <a:pt x="3659" y="27238"/>
                    <a:pt x="3677" y="26383"/>
                    <a:pt x="3536" y="25495"/>
                  </a:cubicBezTo>
                  <a:cubicBezTo>
                    <a:pt x="3386" y="24607"/>
                    <a:pt x="3486" y="21354"/>
                    <a:pt x="3568" y="18359"/>
                  </a:cubicBezTo>
                  <a:cubicBezTo>
                    <a:pt x="3651" y="15371"/>
                    <a:pt x="4631" y="10408"/>
                    <a:pt x="4631" y="10408"/>
                  </a:cubicBezTo>
                  <a:cubicBezTo>
                    <a:pt x="4976" y="10430"/>
                    <a:pt x="5303" y="10441"/>
                    <a:pt x="5614" y="10441"/>
                  </a:cubicBezTo>
                  <a:cubicBezTo>
                    <a:pt x="10986" y="10441"/>
                    <a:pt x="11319" y="7237"/>
                    <a:pt x="11319" y="7237"/>
                  </a:cubicBezTo>
                  <a:cubicBezTo>
                    <a:pt x="13377" y="10088"/>
                    <a:pt x="16079" y="10532"/>
                    <a:pt x="17562" y="10532"/>
                  </a:cubicBezTo>
                  <a:cubicBezTo>
                    <a:pt x="18233" y="10532"/>
                    <a:pt x="18655" y="10442"/>
                    <a:pt x="18655" y="10442"/>
                  </a:cubicBezTo>
                  <a:lnTo>
                    <a:pt x="18655" y="10442"/>
                  </a:lnTo>
                  <a:cubicBezTo>
                    <a:pt x="18573" y="11503"/>
                    <a:pt x="18804" y="15769"/>
                    <a:pt x="21461" y="17195"/>
                  </a:cubicBezTo>
                  <a:cubicBezTo>
                    <a:pt x="22154" y="17566"/>
                    <a:pt x="22690" y="17703"/>
                    <a:pt x="23102" y="17703"/>
                  </a:cubicBezTo>
                  <a:cubicBezTo>
                    <a:pt x="24271" y="17703"/>
                    <a:pt x="24456" y="16606"/>
                    <a:pt x="24456" y="16606"/>
                  </a:cubicBezTo>
                  <a:cubicBezTo>
                    <a:pt x="24623" y="16591"/>
                    <a:pt x="24781" y="16584"/>
                    <a:pt x="24930" y="16584"/>
                  </a:cubicBezTo>
                  <a:cubicBezTo>
                    <a:pt x="26701" y="16584"/>
                    <a:pt x="27293" y="17574"/>
                    <a:pt x="27460" y="18524"/>
                  </a:cubicBezTo>
                  <a:cubicBezTo>
                    <a:pt x="27677" y="19719"/>
                    <a:pt x="27211" y="20964"/>
                    <a:pt x="26291" y="21760"/>
                  </a:cubicBezTo>
                  <a:cubicBezTo>
                    <a:pt x="25584" y="22367"/>
                    <a:pt x="24848" y="22497"/>
                    <a:pt x="24346" y="22497"/>
                  </a:cubicBezTo>
                  <a:cubicBezTo>
                    <a:pt x="23970" y="22497"/>
                    <a:pt x="23726" y="22424"/>
                    <a:pt x="23726" y="22424"/>
                  </a:cubicBezTo>
                  <a:cubicBezTo>
                    <a:pt x="21336" y="33569"/>
                    <a:pt x="23411" y="38166"/>
                    <a:pt x="23411" y="38166"/>
                  </a:cubicBezTo>
                  <a:cubicBezTo>
                    <a:pt x="23411" y="38166"/>
                    <a:pt x="21519" y="40632"/>
                    <a:pt x="22987" y="42608"/>
                  </a:cubicBezTo>
                  <a:cubicBezTo>
                    <a:pt x="23671" y="43526"/>
                    <a:pt x="24795" y="44091"/>
                    <a:pt x="26050" y="44091"/>
                  </a:cubicBezTo>
                  <a:cubicBezTo>
                    <a:pt x="27492" y="44091"/>
                    <a:pt x="29106" y="43346"/>
                    <a:pt x="30424" y="41536"/>
                  </a:cubicBezTo>
                  <a:cubicBezTo>
                    <a:pt x="32879" y="38150"/>
                    <a:pt x="32457" y="33420"/>
                    <a:pt x="30780" y="31727"/>
                  </a:cubicBezTo>
                  <a:cubicBezTo>
                    <a:pt x="29111" y="30034"/>
                    <a:pt x="27617" y="27710"/>
                    <a:pt x="27617" y="27710"/>
                  </a:cubicBezTo>
                  <a:cubicBezTo>
                    <a:pt x="32995" y="24300"/>
                    <a:pt x="31601" y="14100"/>
                    <a:pt x="29842" y="8888"/>
                  </a:cubicBezTo>
                  <a:cubicBezTo>
                    <a:pt x="28675" y="5436"/>
                    <a:pt x="27014" y="4855"/>
                    <a:pt x="26029" y="4855"/>
                  </a:cubicBezTo>
                  <a:cubicBezTo>
                    <a:pt x="25529" y="4855"/>
                    <a:pt x="25203" y="5004"/>
                    <a:pt x="25203" y="5004"/>
                  </a:cubicBezTo>
                  <a:cubicBezTo>
                    <a:pt x="25203" y="5004"/>
                    <a:pt x="24381" y="3054"/>
                    <a:pt x="18945" y="863"/>
                  </a:cubicBezTo>
                  <a:cubicBezTo>
                    <a:pt x="17469" y="266"/>
                    <a:pt x="15877" y="1"/>
                    <a:pt x="14285" y="1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3607575" y="564250"/>
              <a:ext cx="203175" cy="176675"/>
            </a:xfrm>
            <a:custGeom>
              <a:avLst/>
              <a:gdLst/>
              <a:ahLst/>
              <a:cxnLst/>
              <a:rect l="l" t="t" r="r" b="b"/>
              <a:pathLst>
                <a:path w="8127" h="7067" extrusionOk="0">
                  <a:moveTo>
                    <a:pt x="5512" y="0"/>
                  </a:moveTo>
                  <a:cubicBezTo>
                    <a:pt x="5261" y="0"/>
                    <a:pt x="5014" y="40"/>
                    <a:pt x="4780" y="116"/>
                  </a:cubicBezTo>
                  <a:cubicBezTo>
                    <a:pt x="4259" y="292"/>
                    <a:pt x="3802" y="648"/>
                    <a:pt x="3520" y="1154"/>
                  </a:cubicBezTo>
                  <a:cubicBezTo>
                    <a:pt x="3227" y="1033"/>
                    <a:pt x="2923" y="975"/>
                    <a:pt x="2624" y="975"/>
                  </a:cubicBezTo>
                  <a:cubicBezTo>
                    <a:pt x="2371" y="975"/>
                    <a:pt x="2121" y="1017"/>
                    <a:pt x="1884" y="1096"/>
                  </a:cubicBezTo>
                  <a:cubicBezTo>
                    <a:pt x="1321" y="1287"/>
                    <a:pt x="831" y="1686"/>
                    <a:pt x="548" y="2267"/>
                  </a:cubicBezTo>
                  <a:cubicBezTo>
                    <a:pt x="0" y="3363"/>
                    <a:pt x="409" y="4681"/>
                    <a:pt x="1454" y="5295"/>
                  </a:cubicBezTo>
                  <a:cubicBezTo>
                    <a:pt x="1504" y="5321"/>
                    <a:pt x="1544" y="5354"/>
                    <a:pt x="1594" y="5378"/>
                  </a:cubicBezTo>
                  <a:lnTo>
                    <a:pt x="4822" y="6980"/>
                  </a:lnTo>
                  <a:cubicBezTo>
                    <a:pt x="4948" y="7039"/>
                    <a:pt x="5080" y="7067"/>
                    <a:pt x="5210" y="7067"/>
                  </a:cubicBezTo>
                  <a:cubicBezTo>
                    <a:pt x="5536" y="7067"/>
                    <a:pt x="5847" y="6890"/>
                    <a:pt x="6001" y="6581"/>
                  </a:cubicBezTo>
                  <a:lnTo>
                    <a:pt x="7603" y="3353"/>
                  </a:lnTo>
                  <a:cubicBezTo>
                    <a:pt x="7628" y="3303"/>
                    <a:pt x="7644" y="3253"/>
                    <a:pt x="7668" y="3203"/>
                  </a:cubicBezTo>
                  <a:cubicBezTo>
                    <a:pt x="8126" y="2084"/>
                    <a:pt x="7644" y="789"/>
                    <a:pt x="6549" y="242"/>
                  </a:cubicBezTo>
                  <a:cubicBezTo>
                    <a:pt x="6216" y="77"/>
                    <a:pt x="5861" y="0"/>
                    <a:pt x="5512" y="0"/>
                  </a:cubicBezTo>
                  <a:close/>
                </a:path>
              </a:pathLst>
            </a:custGeom>
            <a:solidFill>
              <a:srgbClr val="FC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6">
    <p:bg>
      <p:bgPr>
        <a:solidFill>
          <a:srgbClr val="FFFFFF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-103" y="0"/>
            <a:ext cx="9143914" cy="5143479"/>
          </a:xfrm>
          <a:custGeom>
            <a:avLst/>
            <a:gdLst/>
            <a:ahLst/>
            <a:cxnLst/>
            <a:rect l="l" t="t" r="r" b="b"/>
            <a:pathLst>
              <a:path w="87861" h="58437" extrusionOk="0">
                <a:moveTo>
                  <a:pt x="0" y="0"/>
                </a:moveTo>
                <a:lnTo>
                  <a:pt x="0" y="58437"/>
                </a:lnTo>
                <a:lnTo>
                  <a:pt x="87860" y="58437"/>
                </a:lnTo>
                <a:lnTo>
                  <a:pt x="87860" y="0"/>
                </a:lnTo>
                <a:close/>
              </a:path>
            </a:pathLst>
          </a:custGeom>
          <a:solidFill>
            <a:srgbClr val="FCF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>
            <a:off x="4273911" y="3304367"/>
            <a:ext cx="4816934" cy="1582467"/>
          </a:xfrm>
          <a:custGeom>
            <a:avLst/>
            <a:gdLst/>
            <a:ahLst/>
            <a:cxnLst/>
            <a:rect l="l" t="t" r="r" b="b"/>
            <a:pathLst>
              <a:path w="54727" h="17979" extrusionOk="0">
                <a:moveTo>
                  <a:pt x="30503" y="1"/>
                </a:moveTo>
                <a:cubicBezTo>
                  <a:pt x="30449" y="1"/>
                  <a:pt x="30394" y="1"/>
                  <a:pt x="30340" y="2"/>
                </a:cubicBezTo>
                <a:cubicBezTo>
                  <a:pt x="25014" y="122"/>
                  <a:pt x="20098" y="4942"/>
                  <a:pt x="19400" y="10653"/>
                </a:cubicBezTo>
                <a:cubicBezTo>
                  <a:pt x="17250" y="8211"/>
                  <a:pt x="14229" y="6898"/>
                  <a:pt x="11178" y="6898"/>
                </a:cubicBezTo>
                <a:cubicBezTo>
                  <a:pt x="9953" y="6898"/>
                  <a:pt x="8724" y="7110"/>
                  <a:pt x="7544" y="7545"/>
                </a:cubicBezTo>
                <a:cubicBezTo>
                  <a:pt x="3519" y="9039"/>
                  <a:pt x="507" y="13256"/>
                  <a:pt x="1" y="17979"/>
                </a:cubicBezTo>
                <a:lnTo>
                  <a:pt x="54630" y="17690"/>
                </a:lnTo>
                <a:cubicBezTo>
                  <a:pt x="54727" y="14364"/>
                  <a:pt x="52727" y="9159"/>
                  <a:pt x="49907" y="7954"/>
                </a:cubicBezTo>
                <a:cubicBezTo>
                  <a:pt x="49069" y="7608"/>
                  <a:pt x="48183" y="7443"/>
                  <a:pt x="47300" y="7443"/>
                </a:cubicBezTo>
                <a:cubicBezTo>
                  <a:pt x="45112" y="7443"/>
                  <a:pt x="42943" y="8458"/>
                  <a:pt x="41569" y="10243"/>
                </a:cubicBezTo>
                <a:cubicBezTo>
                  <a:pt x="40687" y="4591"/>
                  <a:pt x="35768" y="1"/>
                  <a:pt x="30503" y="1"/>
                </a:cubicBezTo>
                <a:close/>
              </a:path>
            </a:pathLst>
          </a:custGeom>
          <a:solidFill>
            <a:srgbClr val="FFE2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/>
          <p:nvPr/>
        </p:nvSpPr>
        <p:spPr>
          <a:xfrm>
            <a:off x="-102" y="4833775"/>
            <a:ext cx="9144103" cy="309725"/>
          </a:xfrm>
          <a:custGeom>
            <a:avLst/>
            <a:gdLst/>
            <a:ahLst/>
            <a:cxnLst/>
            <a:rect l="l" t="t" r="r" b="b"/>
            <a:pathLst>
              <a:path w="87355" h="3519" extrusionOk="0">
                <a:moveTo>
                  <a:pt x="1" y="0"/>
                </a:moveTo>
                <a:lnTo>
                  <a:pt x="1" y="3519"/>
                </a:lnTo>
                <a:lnTo>
                  <a:pt x="87355" y="3519"/>
                </a:lnTo>
                <a:lnTo>
                  <a:pt x="87355" y="0"/>
                </a:lnTo>
                <a:close/>
              </a:path>
            </a:pathLst>
          </a:custGeom>
          <a:solidFill>
            <a:srgbClr val="F9CD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6"/>
          <p:cNvSpPr/>
          <p:nvPr/>
        </p:nvSpPr>
        <p:spPr>
          <a:xfrm>
            <a:off x="5671725" y="619476"/>
            <a:ext cx="1677790" cy="367033"/>
          </a:xfrm>
          <a:custGeom>
            <a:avLst/>
            <a:gdLst/>
            <a:ahLst/>
            <a:cxnLst/>
            <a:rect l="l" t="t" r="r" b="b"/>
            <a:pathLst>
              <a:path w="19062" h="4170" extrusionOk="0">
                <a:moveTo>
                  <a:pt x="9878" y="0"/>
                </a:moveTo>
                <a:cubicBezTo>
                  <a:pt x="9300" y="0"/>
                  <a:pt x="8737" y="349"/>
                  <a:pt x="8338" y="748"/>
                </a:cubicBezTo>
                <a:cubicBezTo>
                  <a:pt x="7736" y="1350"/>
                  <a:pt x="7422" y="2073"/>
                  <a:pt x="6916" y="2555"/>
                </a:cubicBezTo>
                <a:cubicBezTo>
                  <a:pt x="6460" y="2939"/>
                  <a:pt x="5892" y="3267"/>
                  <a:pt x="5340" y="3267"/>
                </a:cubicBezTo>
                <a:cubicBezTo>
                  <a:pt x="5164" y="3267"/>
                  <a:pt x="4989" y="3233"/>
                  <a:pt x="4820" y="3158"/>
                </a:cubicBezTo>
                <a:cubicBezTo>
                  <a:pt x="4314" y="2868"/>
                  <a:pt x="4001" y="2362"/>
                  <a:pt x="3519" y="2073"/>
                </a:cubicBezTo>
                <a:cubicBezTo>
                  <a:pt x="3237" y="1882"/>
                  <a:pt x="2908" y="1801"/>
                  <a:pt x="2577" y="1801"/>
                </a:cubicBezTo>
                <a:cubicBezTo>
                  <a:pt x="2198" y="1801"/>
                  <a:pt x="1815" y="1906"/>
                  <a:pt x="1494" y="2073"/>
                </a:cubicBezTo>
                <a:cubicBezTo>
                  <a:pt x="796" y="2459"/>
                  <a:pt x="386" y="3471"/>
                  <a:pt x="0" y="4073"/>
                </a:cubicBezTo>
                <a:lnTo>
                  <a:pt x="19062" y="4170"/>
                </a:lnTo>
                <a:cubicBezTo>
                  <a:pt x="18793" y="2961"/>
                  <a:pt x="17652" y="1836"/>
                  <a:pt x="16448" y="1836"/>
                </a:cubicBezTo>
                <a:cubicBezTo>
                  <a:pt x="16355" y="1836"/>
                  <a:pt x="16263" y="1843"/>
                  <a:pt x="16170" y="1856"/>
                </a:cubicBezTo>
                <a:cubicBezTo>
                  <a:pt x="15296" y="2127"/>
                  <a:pt x="14422" y="2829"/>
                  <a:pt x="13563" y="2829"/>
                </a:cubicBezTo>
                <a:cubicBezTo>
                  <a:pt x="13427" y="2829"/>
                  <a:pt x="13292" y="2811"/>
                  <a:pt x="13158" y="2772"/>
                </a:cubicBezTo>
                <a:cubicBezTo>
                  <a:pt x="11832" y="2459"/>
                  <a:pt x="11543" y="362"/>
                  <a:pt x="10242" y="49"/>
                </a:cubicBezTo>
                <a:cubicBezTo>
                  <a:pt x="10121" y="16"/>
                  <a:pt x="9999" y="0"/>
                  <a:pt x="98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6"/>
          <p:cNvSpPr/>
          <p:nvPr/>
        </p:nvSpPr>
        <p:spPr>
          <a:xfrm flipH="1">
            <a:off x="521734" y="2190019"/>
            <a:ext cx="1679902" cy="366945"/>
          </a:xfrm>
          <a:custGeom>
            <a:avLst/>
            <a:gdLst/>
            <a:ahLst/>
            <a:cxnLst/>
            <a:rect l="l" t="t" r="r" b="b"/>
            <a:pathLst>
              <a:path w="19086" h="4169" extrusionOk="0">
                <a:moveTo>
                  <a:pt x="9990" y="0"/>
                </a:moveTo>
                <a:cubicBezTo>
                  <a:pt x="9378" y="0"/>
                  <a:pt x="8759" y="367"/>
                  <a:pt x="8338" y="867"/>
                </a:cubicBezTo>
                <a:cubicBezTo>
                  <a:pt x="7832" y="1374"/>
                  <a:pt x="7447" y="2072"/>
                  <a:pt x="6941" y="2578"/>
                </a:cubicBezTo>
                <a:cubicBezTo>
                  <a:pt x="6569" y="3020"/>
                  <a:pt x="5991" y="3294"/>
                  <a:pt x="5471" y="3294"/>
                </a:cubicBezTo>
                <a:cubicBezTo>
                  <a:pt x="5282" y="3294"/>
                  <a:pt x="5101" y="3258"/>
                  <a:pt x="4941" y="3181"/>
                </a:cubicBezTo>
                <a:cubicBezTo>
                  <a:pt x="4338" y="2964"/>
                  <a:pt x="4025" y="2362"/>
                  <a:pt x="3615" y="2072"/>
                </a:cubicBezTo>
                <a:cubicBezTo>
                  <a:pt x="3306" y="1891"/>
                  <a:pt x="2979" y="1809"/>
                  <a:pt x="2657" y="1809"/>
                </a:cubicBezTo>
                <a:cubicBezTo>
                  <a:pt x="2251" y="1809"/>
                  <a:pt x="1855" y="1940"/>
                  <a:pt x="1519" y="2169"/>
                </a:cubicBezTo>
                <a:cubicBezTo>
                  <a:pt x="916" y="2458"/>
                  <a:pt x="410" y="3566"/>
                  <a:pt x="1" y="4169"/>
                </a:cubicBezTo>
                <a:lnTo>
                  <a:pt x="19086" y="4169"/>
                </a:lnTo>
                <a:cubicBezTo>
                  <a:pt x="18913" y="3088"/>
                  <a:pt x="17750" y="1929"/>
                  <a:pt x="16643" y="1929"/>
                </a:cubicBezTo>
                <a:cubicBezTo>
                  <a:pt x="16516" y="1929"/>
                  <a:pt x="16390" y="1944"/>
                  <a:pt x="16267" y="1976"/>
                </a:cubicBezTo>
                <a:cubicBezTo>
                  <a:pt x="15326" y="2143"/>
                  <a:pt x="14512" y="2927"/>
                  <a:pt x="13589" y="2927"/>
                </a:cubicBezTo>
                <a:cubicBezTo>
                  <a:pt x="13448" y="2927"/>
                  <a:pt x="13305" y="2909"/>
                  <a:pt x="13158" y="2868"/>
                </a:cubicBezTo>
                <a:cubicBezTo>
                  <a:pt x="11857" y="2458"/>
                  <a:pt x="11664" y="458"/>
                  <a:pt x="10363" y="48"/>
                </a:cubicBezTo>
                <a:cubicBezTo>
                  <a:pt x="10240" y="15"/>
                  <a:pt x="10115" y="0"/>
                  <a:pt x="99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6"/>
          <p:cNvSpPr txBox="1">
            <a:spLocks noGrp="1"/>
          </p:cNvSpPr>
          <p:nvPr>
            <p:ph type="ctrTitle"/>
          </p:nvPr>
        </p:nvSpPr>
        <p:spPr>
          <a:xfrm>
            <a:off x="619900" y="134800"/>
            <a:ext cx="7904100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grpSp>
        <p:nvGrpSpPr>
          <p:cNvPr id="223" name="Google Shape;223;p6"/>
          <p:cNvGrpSpPr/>
          <p:nvPr/>
        </p:nvGrpSpPr>
        <p:grpSpPr>
          <a:xfrm>
            <a:off x="930162" y="3982842"/>
            <a:ext cx="722253" cy="851667"/>
            <a:chOff x="328747" y="4086934"/>
            <a:chExt cx="634167" cy="747798"/>
          </a:xfrm>
        </p:grpSpPr>
        <p:sp>
          <p:nvSpPr>
            <p:cNvPr id="224" name="Google Shape;224;p6"/>
            <p:cNvSpPr/>
            <p:nvPr/>
          </p:nvSpPr>
          <p:spPr>
            <a:xfrm>
              <a:off x="557857" y="4086934"/>
              <a:ext cx="405057" cy="746917"/>
            </a:xfrm>
            <a:custGeom>
              <a:avLst/>
              <a:gdLst/>
              <a:ahLst/>
              <a:cxnLst/>
              <a:rect l="l" t="t" r="r" b="b"/>
              <a:pathLst>
                <a:path w="4602" h="8486" extrusionOk="0">
                  <a:moveTo>
                    <a:pt x="2912" y="1"/>
                  </a:moveTo>
                  <a:cubicBezTo>
                    <a:pt x="2756" y="1"/>
                    <a:pt x="2589" y="17"/>
                    <a:pt x="2410" y="51"/>
                  </a:cubicBezTo>
                  <a:cubicBezTo>
                    <a:pt x="916" y="461"/>
                    <a:pt x="0" y="2365"/>
                    <a:pt x="97" y="4268"/>
                  </a:cubicBezTo>
                  <a:cubicBezTo>
                    <a:pt x="314" y="6172"/>
                    <a:pt x="916" y="8196"/>
                    <a:pt x="1904" y="8485"/>
                  </a:cubicBezTo>
                  <a:lnTo>
                    <a:pt x="3205" y="8485"/>
                  </a:lnTo>
                  <a:cubicBezTo>
                    <a:pt x="3205" y="8485"/>
                    <a:pt x="2603" y="7786"/>
                    <a:pt x="3013" y="6389"/>
                  </a:cubicBezTo>
                  <a:cubicBezTo>
                    <a:pt x="3326" y="4967"/>
                    <a:pt x="4314" y="3473"/>
                    <a:pt x="4410" y="2172"/>
                  </a:cubicBezTo>
                  <a:cubicBezTo>
                    <a:pt x="4602" y="917"/>
                    <a:pt x="4080" y="1"/>
                    <a:pt x="2912" y="1"/>
                  </a:cubicBezTo>
                  <a:close/>
                </a:path>
              </a:pathLst>
            </a:custGeom>
            <a:solidFill>
              <a:srgbClr val="765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644731" y="4242896"/>
              <a:ext cx="142236" cy="591830"/>
            </a:xfrm>
            <a:custGeom>
              <a:avLst/>
              <a:gdLst/>
              <a:ahLst/>
              <a:cxnLst/>
              <a:rect l="l" t="t" r="r" b="b"/>
              <a:pathLst>
                <a:path w="1616" h="6724" extrusionOk="0">
                  <a:moveTo>
                    <a:pt x="1615" y="0"/>
                  </a:moveTo>
                  <a:cubicBezTo>
                    <a:pt x="916" y="988"/>
                    <a:pt x="1" y="4699"/>
                    <a:pt x="1422" y="6724"/>
                  </a:cubicBezTo>
                  <a:lnTo>
                    <a:pt x="1519" y="6724"/>
                  </a:lnTo>
                  <a:cubicBezTo>
                    <a:pt x="121" y="4603"/>
                    <a:pt x="1013" y="1085"/>
                    <a:pt x="1615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328747" y="4316484"/>
              <a:ext cx="458219" cy="518247"/>
            </a:xfrm>
            <a:custGeom>
              <a:avLst/>
              <a:gdLst/>
              <a:ahLst/>
              <a:cxnLst/>
              <a:rect l="l" t="t" r="r" b="b"/>
              <a:pathLst>
                <a:path w="5206" h="5888" extrusionOk="0">
                  <a:moveTo>
                    <a:pt x="1834" y="0"/>
                  </a:moveTo>
                  <a:cubicBezTo>
                    <a:pt x="1651" y="0"/>
                    <a:pt x="1443" y="52"/>
                    <a:pt x="1206" y="166"/>
                  </a:cubicBezTo>
                  <a:cubicBezTo>
                    <a:pt x="386" y="552"/>
                    <a:pt x="97" y="1275"/>
                    <a:pt x="97" y="1974"/>
                  </a:cubicBezTo>
                  <a:cubicBezTo>
                    <a:pt x="1" y="2865"/>
                    <a:pt x="386" y="3684"/>
                    <a:pt x="700" y="4070"/>
                  </a:cubicBezTo>
                  <a:cubicBezTo>
                    <a:pt x="1440" y="5282"/>
                    <a:pt x="3058" y="5887"/>
                    <a:pt x="3608" y="5887"/>
                  </a:cubicBezTo>
                  <a:cubicBezTo>
                    <a:pt x="3649" y="5887"/>
                    <a:pt x="3684" y="5884"/>
                    <a:pt x="3712" y="5877"/>
                  </a:cubicBezTo>
                  <a:lnTo>
                    <a:pt x="5206" y="5877"/>
                  </a:lnTo>
                  <a:cubicBezTo>
                    <a:pt x="4724" y="5877"/>
                    <a:pt x="3712" y="5082"/>
                    <a:pt x="3399" y="3781"/>
                  </a:cubicBezTo>
                  <a:cubicBezTo>
                    <a:pt x="3146" y="2537"/>
                    <a:pt x="3114" y="0"/>
                    <a:pt x="1834" y="0"/>
                  </a:cubicBezTo>
                  <a:close/>
                </a:path>
              </a:pathLst>
            </a:custGeom>
            <a:solidFill>
              <a:srgbClr val="4A4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407858" y="4411906"/>
              <a:ext cx="273646" cy="407345"/>
            </a:xfrm>
            <a:custGeom>
              <a:avLst/>
              <a:gdLst/>
              <a:ahLst/>
              <a:cxnLst/>
              <a:rect l="l" t="t" r="r" b="b"/>
              <a:pathLst>
                <a:path w="3109" h="4628" extrusionOk="0">
                  <a:moveTo>
                    <a:pt x="97" y="0"/>
                  </a:moveTo>
                  <a:cubicBezTo>
                    <a:pt x="0" y="796"/>
                    <a:pt x="410" y="3422"/>
                    <a:pt x="3109" y="4627"/>
                  </a:cubicBezTo>
                  <a:lnTo>
                    <a:pt x="3109" y="4507"/>
                  </a:lnTo>
                  <a:cubicBezTo>
                    <a:pt x="506" y="3302"/>
                    <a:pt x="97" y="796"/>
                    <a:pt x="193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CUSTOM_6_2">
    <p:bg>
      <p:bgPr>
        <a:solidFill>
          <a:srgbClr val="FFFFFF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"/>
          <p:cNvSpPr/>
          <p:nvPr/>
        </p:nvSpPr>
        <p:spPr>
          <a:xfrm>
            <a:off x="-100" y="25"/>
            <a:ext cx="9144134" cy="5143479"/>
          </a:xfrm>
          <a:custGeom>
            <a:avLst/>
            <a:gdLst/>
            <a:ahLst/>
            <a:cxnLst/>
            <a:rect l="l" t="t" r="r" b="b"/>
            <a:pathLst>
              <a:path w="87861" h="58437" extrusionOk="0">
                <a:moveTo>
                  <a:pt x="0" y="0"/>
                </a:moveTo>
                <a:lnTo>
                  <a:pt x="0" y="58437"/>
                </a:lnTo>
                <a:lnTo>
                  <a:pt x="87860" y="58437"/>
                </a:lnTo>
                <a:lnTo>
                  <a:pt x="87860" y="0"/>
                </a:lnTo>
                <a:close/>
              </a:path>
            </a:pathLst>
          </a:custGeom>
          <a:solidFill>
            <a:srgbClr val="FCF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7"/>
          <p:cNvSpPr/>
          <p:nvPr/>
        </p:nvSpPr>
        <p:spPr>
          <a:xfrm>
            <a:off x="4273911" y="3304367"/>
            <a:ext cx="4816934" cy="1582467"/>
          </a:xfrm>
          <a:custGeom>
            <a:avLst/>
            <a:gdLst/>
            <a:ahLst/>
            <a:cxnLst/>
            <a:rect l="l" t="t" r="r" b="b"/>
            <a:pathLst>
              <a:path w="54727" h="17979" extrusionOk="0">
                <a:moveTo>
                  <a:pt x="30503" y="1"/>
                </a:moveTo>
                <a:cubicBezTo>
                  <a:pt x="30449" y="1"/>
                  <a:pt x="30394" y="1"/>
                  <a:pt x="30340" y="2"/>
                </a:cubicBezTo>
                <a:cubicBezTo>
                  <a:pt x="25014" y="122"/>
                  <a:pt x="20098" y="4942"/>
                  <a:pt x="19400" y="10653"/>
                </a:cubicBezTo>
                <a:cubicBezTo>
                  <a:pt x="17250" y="8211"/>
                  <a:pt x="14229" y="6898"/>
                  <a:pt x="11178" y="6898"/>
                </a:cubicBezTo>
                <a:cubicBezTo>
                  <a:pt x="9953" y="6898"/>
                  <a:pt x="8724" y="7110"/>
                  <a:pt x="7544" y="7545"/>
                </a:cubicBezTo>
                <a:cubicBezTo>
                  <a:pt x="3519" y="9039"/>
                  <a:pt x="507" y="13256"/>
                  <a:pt x="1" y="17979"/>
                </a:cubicBezTo>
                <a:lnTo>
                  <a:pt x="54630" y="17690"/>
                </a:lnTo>
                <a:cubicBezTo>
                  <a:pt x="54727" y="14364"/>
                  <a:pt x="52727" y="9159"/>
                  <a:pt x="49907" y="7954"/>
                </a:cubicBezTo>
                <a:cubicBezTo>
                  <a:pt x="49069" y="7608"/>
                  <a:pt x="48183" y="7443"/>
                  <a:pt x="47300" y="7443"/>
                </a:cubicBezTo>
                <a:cubicBezTo>
                  <a:pt x="45112" y="7443"/>
                  <a:pt x="42943" y="8458"/>
                  <a:pt x="41569" y="10243"/>
                </a:cubicBezTo>
                <a:cubicBezTo>
                  <a:pt x="40687" y="4591"/>
                  <a:pt x="35768" y="1"/>
                  <a:pt x="30503" y="1"/>
                </a:cubicBezTo>
                <a:close/>
              </a:path>
            </a:pathLst>
          </a:custGeom>
          <a:solidFill>
            <a:srgbClr val="FFE2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" name="Google Shape;231;p7"/>
          <p:cNvGrpSpPr/>
          <p:nvPr/>
        </p:nvGrpSpPr>
        <p:grpSpPr>
          <a:xfrm>
            <a:off x="7826266" y="1491075"/>
            <a:ext cx="1282501" cy="3372824"/>
            <a:chOff x="708456" y="1377581"/>
            <a:chExt cx="1325720" cy="3486483"/>
          </a:xfrm>
        </p:grpSpPr>
        <p:sp>
          <p:nvSpPr>
            <p:cNvPr id="232" name="Google Shape;232;p7"/>
            <p:cNvSpPr/>
            <p:nvPr/>
          </p:nvSpPr>
          <p:spPr>
            <a:xfrm>
              <a:off x="708456" y="1377581"/>
              <a:ext cx="1325720" cy="2326038"/>
            </a:xfrm>
            <a:custGeom>
              <a:avLst/>
              <a:gdLst/>
              <a:ahLst/>
              <a:cxnLst/>
              <a:rect l="l" t="t" r="r" b="b"/>
              <a:pathLst>
                <a:path w="15062" h="26427" extrusionOk="0">
                  <a:moveTo>
                    <a:pt x="8340" y="0"/>
                  </a:moveTo>
                  <a:cubicBezTo>
                    <a:pt x="6951" y="0"/>
                    <a:pt x="5598" y="986"/>
                    <a:pt x="4916" y="2183"/>
                  </a:cubicBezTo>
                  <a:cubicBezTo>
                    <a:pt x="4121" y="3701"/>
                    <a:pt x="4025" y="5509"/>
                    <a:pt x="4217" y="7099"/>
                  </a:cubicBezTo>
                  <a:cubicBezTo>
                    <a:pt x="3832" y="6714"/>
                    <a:pt x="3241" y="6496"/>
                    <a:pt x="2681" y="6496"/>
                  </a:cubicBezTo>
                  <a:cubicBezTo>
                    <a:pt x="2365" y="6496"/>
                    <a:pt x="2060" y="6566"/>
                    <a:pt x="1808" y="6713"/>
                  </a:cubicBezTo>
                  <a:cubicBezTo>
                    <a:pt x="1012" y="7099"/>
                    <a:pt x="410" y="7822"/>
                    <a:pt x="193" y="8714"/>
                  </a:cubicBezTo>
                  <a:cubicBezTo>
                    <a:pt x="0" y="9509"/>
                    <a:pt x="0" y="10424"/>
                    <a:pt x="193" y="11316"/>
                  </a:cubicBezTo>
                  <a:cubicBezTo>
                    <a:pt x="603" y="13244"/>
                    <a:pt x="1494" y="15148"/>
                    <a:pt x="2820" y="16545"/>
                  </a:cubicBezTo>
                  <a:cubicBezTo>
                    <a:pt x="2651" y="16477"/>
                    <a:pt x="2478" y="16446"/>
                    <a:pt x="2304" y="16446"/>
                  </a:cubicBezTo>
                  <a:cubicBezTo>
                    <a:pt x="1431" y="16446"/>
                    <a:pt x="551" y="17236"/>
                    <a:pt x="290" y="18160"/>
                  </a:cubicBezTo>
                  <a:cubicBezTo>
                    <a:pt x="0" y="19268"/>
                    <a:pt x="506" y="20353"/>
                    <a:pt x="1012" y="21365"/>
                  </a:cubicBezTo>
                  <a:cubicBezTo>
                    <a:pt x="1904" y="22883"/>
                    <a:pt x="3109" y="24184"/>
                    <a:pt x="4507" y="25172"/>
                  </a:cubicBezTo>
                  <a:cubicBezTo>
                    <a:pt x="5626" y="25946"/>
                    <a:pt x="6797" y="26427"/>
                    <a:pt x="7977" y="26427"/>
                  </a:cubicBezTo>
                  <a:cubicBezTo>
                    <a:pt x="8193" y="26427"/>
                    <a:pt x="8410" y="26411"/>
                    <a:pt x="8627" y="26377"/>
                  </a:cubicBezTo>
                  <a:cubicBezTo>
                    <a:pt x="9133" y="26377"/>
                    <a:pt x="9736" y="26184"/>
                    <a:pt x="10338" y="25895"/>
                  </a:cubicBezTo>
                  <a:cubicBezTo>
                    <a:pt x="12146" y="25076"/>
                    <a:pt x="13447" y="23365"/>
                    <a:pt x="14146" y="21558"/>
                  </a:cubicBezTo>
                  <a:cubicBezTo>
                    <a:pt x="15061" y="19148"/>
                    <a:pt x="14965" y="16449"/>
                    <a:pt x="14146" y="13943"/>
                  </a:cubicBezTo>
                  <a:cubicBezTo>
                    <a:pt x="13953" y="13123"/>
                    <a:pt x="13664" y="12328"/>
                    <a:pt x="13061" y="11726"/>
                  </a:cubicBezTo>
                  <a:cubicBezTo>
                    <a:pt x="12570" y="11235"/>
                    <a:pt x="11871" y="10872"/>
                    <a:pt x="11199" y="10872"/>
                  </a:cubicBezTo>
                  <a:cubicBezTo>
                    <a:pt x="11046" y="10872"/>
                    <a:pt x="10895" y="10890"/>
                    <a:pt x="10748" y="10931"/>
                  </a:cubicBezTo>
                  <a:cubicBezTo>
                    <a:pt x="11543" y="8810"/>
                    <a:pt x="12338" y="6497"/>
                    <a:pt x="12146" y="4207"/>
                  </a:cubicBezTo>
                  <a:cubicBezTo>
                    <a:pt x="12049" y="3292"/>
                    <a:pt x="11736" y="2400"/>
                    <a:pt x="11254" y="1581"/>
                  </a:cubicBezTo>
                  <a:cubicBezTo>
                    <a:pt x="10748" y="882"/>
                    <a:pt x="9929" y="279"/>
                    <a:pt x="9037" y="87"/>
                  </a:cubicBezTo>
                  <a:cubicBezTo>
                    <a:pt x="8806" y="28"/>
                    <a:pt x="8573" y="0"/>
                    <a:pt x="8340" y="0"/>
                  </a:cubicBezTo>
                  <a:close/>
                </a:path>
              </a:pathLst>
            </a:custGeom>
            <a:solidFill>
              <a:srgbClr val="FFD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3" name="Google Shape;233;p7"/>
            <p:cNvGrpSpPr/>
            <p:nvPr/>
          </p:nvGrpSpPr>
          <p:grpSpPr>
            <a:xfrm>
              <a:off x="941775" y="1762164"/>
              <a:ext cx="836400" cy="3101900"/>
              <a:chOff x="941775" y="1762164"/>
              <a:chExt cx="836400" cy="3101900"/>
            </a:xfrm>
          </p:grpSpPr>
          <p:sp>
            <p:nvSpPr>
              <p:cNvPr id="234" name="Google Shape;234;p7"/>
              <p:cNvSpPr/>
              <p:nvPr/>
            </p:nvSpPr>
            <p:spPr>
              <a:xfrm>
                <a:off x="1429125" y="1762164"/>
                <a:ext cx="32925" cy="310190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24076" extrusionOk="0">
                    <a:moveTo>
                      <a:pt x="0" y="0"/>
                    </a:moveTo>
                    <a:cubicBezTo>
                      <a:pt x="0" y="41361"/>
                      <a:pt x="1317" y="82715"/>
                      <a:pt x="1317" y="124076"/>
                    </a:cubicBezTo>
                  </a:path>
                </a:pathLst>
              </a:custGeom>
              <a:noFill/>
              <a:ln w="19050" cap="flat" cmpd="sng">
                <a:solidFill>
                  <a:srgbClr val="450D2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5" name="Google Shape;235;p7"/>
              <p:cNvSpPr/>
              <p:nvPr/>
            </p:nvSpPr>
            <p:spPr>
              <a:xfrm>
                <a:off x="941775" y="3105664"/>
                <a:ext cx="513675" cy="223925"/>
              </a:xfrm>
              <a:custGeom>
                <a:avLst/>
                <a:gdLst/>
                <a:ahLst/>
                <a:cxnLst/>
                <a:rect l="l" t="t" r="r" b="b"/>
                <a:pathLst>
                  <a:path w="20547" h="8957" extrusionOk="0">
                    <a:moveTo>
                      <a:pt x="20547" y="8957"/>
                    </a:moveTo>
                    <a:cubicBezTo>
                      <a:pt x="13076" y="8957"/>
                      <a:pt x="5283" y="5283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rgbClr val="450D2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6" name="Google Shape;236;p7"/>
              <p:cNvSpPr/>
              <p:nvPr/>
            </p:nvSpPr>
            <p:spPr>
              <a:xfrm>
                <a:off x="1033975" y="2358689"/>
                <a:ext cx="401725" cy="223925"/>
              </a:xfrm>
              <a:custGeom>
                <a:avLst/>
                <a:gdLst/>
                <a:ahLst/>
                <a:cxnLst/>
                <a:rect l="l" t="t" r="r" b="b"/>
                <a:pathLst>
                  <a:path w="16069" h="8957" extrusionOk="0">
                    <a:moveTo>
                      <a:pt x="16069" y="8957"/>
                    </a:moveTo>
                    <a:cubicBezTo>
                      <a:pt x="9937" y="8957"/>
                      <a:pt x="4336" y="4336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rgbClr val="450D2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7" name="Google Shape;237;p7"/>
              <p:cNvSpPr/>
              <p:nvPr/>
            </p:nvSpPr>
            <p:spPr>
              <a:xfrm>
                <a:off x="1448875" y="2786764"/>
                <a:ext cx="329300" cy="289775"/>
              </a:xfrm>
              <a:custGeom>
                <a:avLst/>
                <a:gdLst/>
                <a:ahLst/>
                <a:cxnLst/>
                <a:rect l="l" t="t" r="r" b="b"/>
                <a:pathLst>
                  <a:path w="13172" h="11591" extrusionOk="0">
                    <a:moveTo>
                      <a:pt x="0" y="11591"/>
                    </a:moveTo>
                    <a:cubicBezTo>
                      <a:pt x="5015" y="8582"/>
                      <a:pt x="9926" y="4865"/>
                      <a:pt x="13172" y="0"/>
                    </a:cubicBezTo>
                  </a:path>
                </a:pathLst>
              </a:custGeom>
              <a:noFill/>
              <a:ln w="19050" cap="flat" cmpd="sng">
                <a:solidFill>
                  <a:srgbClr val="450D2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238" name="Google Shape;238;p7"/>
          <p:cNvSpPr/>
          <p:nvPr/>
        </p:nvSpPr>
        <p:spPr>
          <a:xfrm>
            <a:off x="-102" y="4833775"/>
            <a:ext cx="9144103" cy="309725"/>
          </a:xfrm>
          <a:custGeom>
            <a:avLst/>
            <a:gdLst/>
            <a:ahLst/>
            <a:cxnLst/>
            <a:rect l="l" t="t" r="r" b="b"/>
            <a:pathLst>
              <a:path w="87355" h="3519" extrusionOk="0">
                <a:moveTo>
                  <a:pt x="1" y="0"/>
                </a:moveTo>
                <a:lnTo>
                  <a:pt x="1" y="3519"/>
                </a:lnTo>
                <a:lnTo>
                  <a:pt x="87355" y="3519"/>
                </a:lnTo>
                <a:lnTo>
                  <a:pt x="87355" y="0"/>
                </a:lnTo>
                <a:close/>
              </a:path>
            </a:pathLst>
          </a:custGeom>
          <a:solidFill>
            <a:srgbClr val="F9CD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7"/>
          <p:cNvSpPr/>
          <p:nvPr/>
        </p:nvSpPr>
        <p:spPr>
          <a:xfrm>
            <a:off x="5671725" y="619476"/>
            <a:ext cx="1677790" cy="367033"/>
          </a:xfrm>
          <a:custGeom>
            <a:avLst/>
            <a:gdLst/>
            <a:ahLst/>
            <a:cxnLst/>
            <a:rect l="l" t="t" r="r" b="b"/>
            <a:pathLst>
              <a:path w="19062" h="4170" extrusionOk="0">
                <a:moveTo>
                  <a:pt x="9878" y="0"/>
                </a:moveTo>
                <a:cubicBezTo>
                  <a:pt x="9300" y="0"/>
                  <a:pt x="8737" y="349"/>
                  <a:pt x="8338" y="748"/>
                </a:cubicBezTo>
                <a:cubicBezTo>
                  <a:pt x="7736" y="1350"/>
                  <a:pt x="7422" y="2073"/>
                  <a:pt x="6916" y="2555"/>
                </a:cubicBezTo>
                <a:cubicBezTo>
                  <a:pt x="6460" y="2939"/>
                  <a:pt x="5892" y="3267"/>
                  <a:pt x="5340" y="3267"/>
                </a:cubicBezTo>
                <a:cubicBezTo>
                  <a:pt x="5164" y="3267"/>
                  <a:pt x="4989" y="3233"/>
                  <a:pt x="4820" y="3158"/>
                </a:cubicBezTo>
                <a:cubicBezTo>
                  <a:pt x="4314" y="2868"/>
                  <a:pt x="4001" y="2362"/>
                  <a:pt x="3519" y="2073"/>
                </a:cubicBezTo>
                <a:cubicBezTo>
                  <a:pt x="3237" y="1882"/>
                  <a:pt x="2908" y="1801"/>
                  <a:pt x="2577" y="1801"/>
                </a:cubicBezTo>
                <a:cubicBezTo>
                  <a:pt x="2198" y="1801"/>
                  <a:pt x="1815" y="1906"/>
                  <a:pt x="1494" y="2073"/>
                </a:cubicBezTo>
                <a:cubicBezTo>
                  <a:pt x="796" y="2459"/>
                  <a:pt x="386" y="3471"/>
                  <a:pt x="0" y="4073"/>
                </a:cubicBezTo>
                <a:lnTo>
                  <a:pt x="19062" y="4170"/>
                </a:lnTo>
                <a:cubicBezTo>
                  <a:pt x="18793" y="2961"/>
                  <a:pt x="17652" y="1836"/>
                  <a:pt x="16448" y="1836"/>
                </a:cubicBezTo>
                <a:cubicBezTo>
                  <a:pt x="16355" y="1836"/>
                  <a:pt x="16263" y="1843"/>
                  <a:pt x="16170" y="1856"/>
                </a:cubicBezTo>
                <a:cubicBezTo>
                  <a:pt x="15296" y="2127"/>
                  <a:pt x="14422" y="2829"/>
                  <a:pt x="13563" y="2829"/>
                </a:cubicBezTo>
                <a:cubicBezTo>
                  <a:pt x="13427" y="2829"/>
                  <a:pt x="13292" y="2811"/>
                  <a:pt x="13158" y="2772"/>
                </a:cubicBezTo>
                <a:cubicBezTo>
                  <a:pt x="11832" y="2459"/>
                  <a:pt x="11543" y="362"/>
                  <a:pt x="10242" y="49"/>
                </a:cubicBezTo>
                <a:cubicBezTo>
                  <a:pt x="10121" y="16"/>
                  <a:pt x="9999" y="0"/>
                  <a:pt x="98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7"/>
          <p:cNvSpPr/>
          <p:nvPr/>
        </p:nvSpPr>
        <p:spPr>
          <a:xfrm flipH="1">
            <a:off x="521734" y="2190019"/>
            <a:ext cx="1679902" cy="366945"/>
          </a:xfrm>
          <a:custGeom>
            <a:avLst/>
            <a:gdLst/>
            <a:ahLst/>
            <a:cxnLst/>
            <a:rect l="l" t="t" r="r" b="b"/>
            <a:pathLst>
              <a:path w="19086" h="4169" extrusionOk="0">
                <a:moveTo>
                  <a:pt x="9990" y="0"/>
                </a:moveTo>
                <a:cubicBezTo>
                  <a:pt x="9378" y="0"/>
                  <a:pt x="8759" y="367"/>
                  <a:pt x="8338" y="867"/>
                </a:cubicBezTo>
                <a:cubicBezTo>
                  <a:pt x="7832" y="1374"/>
                  <a:pt x="7447" y="2072"/>
                  <a:pt x="6941" y="2578"/>
                </a:cubicBezTo>
                <a:cubicBezTo>
                  <a:pt x="6569" y="3020"/>
                  <a:pt x="5991" y="3294"/>
                  <a:pt x="5471" y="3294"/>
                </a:cubicBezTo>
                <a:cubicBezTo>
                  <a:pt x="5282" y="3294"/>
                  <a:pt x="5101" y="3258"/>
                  <a:pt x="4941" y="3181"/>
                </a:cubicBezTo>
                <a:cubicBezTo>
                  <a:pt x="4338" y="2964"/>
                  <a:pt x="4025" y="2362"/>
                  <a:pt x="3615" y="2072"/>
                </a:cubicBezTo>
                <a:cubicBezTo>
                  <a:pt x="3306" y="1891"/>
                  <a:pt x="2979" y="1809"/>
                  <a:pt x="2657" y="1809"/>
                </a:cubicBezTo>
                <a:cubicBezTo>
                  <a:pt x="2251" y="1809"/>
                  <a:pt x="1855" y="1940"/>
                  <a:pt x="1519" y="2169"/>
                </a:cubicBezTo>
                <a:cubicBezTo>
                  <a:pt x="916" y="2458"/>
                  <a:pt x="410" y="3566"/>
                  <a:pt x="1" y="4169"/>
                </a:cubicBezTo>
                <a:lnTo>
                  <a:pt x="19086" y="4169"/>
                </a:lnTo>
                <a:cubicBezTo>
                  <a:pt x="18913" y="3088"/>
                  <a:pt x="17750" y="1929"/>
                  <a:pt x="16643" y="1929"/>
                </a:cubicBezTo>
                <a:cubicBezTo>
                  <a:pt x="16516" y="1929"/>
                  <a:pt x="16390" y="1944"/>
                  <a:pt x="16267" y="1976"/>
                </a:cubicBezTo>
                <a:cubicBezTo>
                  <a:pt x="15326" y="2143"/>
                  <a:pt x="14512" y="2927"/>
                  <a:pt x="13589" y="2927"/>
                </a:cubicBezTo>
                <a:cubicBezTo>
                  <a:pt x="13448" y="2927"/>
                  <a:pt x="13305" y="2909"/>
                  <a:pt x="13158" y="2868"/>
                </a:cubicBezTo>
                <a:cubicBezTo>
                  <a:pt x="11857" y="2458"/>
                  <a:pt x="11664" y="458"/>
                  <a:pt x="10363" y="48"/>
                </a:cubicBezTo>
                <a:cubicBezTo>
                  <a:pt x="10240" y="15"/>
                  <a:pt x="10115" y="0"/>
                  <a:pt x="99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7"/>
          <p:cNvSpPr txBox="1">
            <a:spLocks noGrp="1"/>
          </p:cNvSpPr>
          <p:nvPr>
            <p:ph type="ctrTitle"/>
          </p:nvPr>
        </p:nvSpPr>
        <p:spPr>
          <a:xfrm>
            <a:off x="619900" y="134800"/>
            <a:ext cx="7904100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grpSp>
        <p:nvGrpSpPr>
          <p:cNvPr id="242" name="Google Shape;242;p7"/>
          <p:cNvGrpSpPr/>
          <p:nvPr/>
        </p:nvGrpSpPr>
        <p:grpSpPr>
          <a:xfrm>
            <a:off x="7412765" y="2347206"/>
            <a:ext cx="945503" cy="2486560"/>
            <a:chOff x="708456" y="1377581"/>
            <a:chExt cx="1325720" cy="3486483"/>
          </a:xfrm>
        </p:grpSpPr>
        <p:sp>
          <p:nvSpPr>
            <p:cNvPr id="243" name="Google Shape;243;p7"/>
            <p:cNvSpPr/>
            <p:nvPr/>
          </p:nvSpPr>
          <p:spPr>
            <a:xfrm>
              <a:off x="708456" y="1377581"/>
              <a:ext cx="1325720" cy="2326038"/>
            </a:xfrm>
            <a:custGeom>
              <a:avLst/>
              <a:gdLst/>
              <a:ahLst/>
              <a:cxnLst/>
              <a:rect l="l" t="t" r="r" b="b"/>
              <a:pathLst>
                <a:path w="15062" h="26427" extrusionOk="0">
                  <a:moveTo>
                    <a:pt x="8340" y="0"/>
                  </a:moveTo>
                  <a:cubicBezTo>
                    <a:pt x="6951" y="0"/>
                    <a:pt x="5598" y="986"/>
                    <a:pt x="4916" y="2183"/>
                  </a:cubicBezTo>
                  <a:cubicBezTo>
                    <a:pt x="4121" y="3701"/>
                    <a:pt x="4025" y="5509"/>
                    <a:pt x="4217" y="7099"/>
                  </a:cubicBezTo>
                  <a:cubicBezTo>
                    <a:pt x="3832" y="6714"/>
                    <a:pt x="3241" y="6496"/>
                    <a:pt x="2681" y="6496"/>
                  </a:cubicBezTo>
                  <a:cubicBezTo>
                    <a:pt x="2365" y="6496"/>
                    <a:pt x="2060" y="6566"/>
                    <a:pt x="1808" y="6713"/>
                  </a:cubicBezTo>
                  <a:cubicBezTo>
                    <a:pt x="1012" y="7099"/>
                    <a:pt x="410" y="7822"/>
                    <a:pt x="193" y="8714"/>
                  </a:cubicBezTo>
                  <a:cubicBezTo>
                    <a:pt x="0" y="9509"/>
                    <a:pt x="0" y="10424"/>
                    <a:pt x="193" y="11316"/>
                  </a:cubicBezTo>
                  <a:cubicBezTo>
                    <a:pt x="603" y="13244"/>
                    <a:pt x="1494" y="15148"/>
                    <a:pt x="2820" y="16545"/>
                  </a:cubicBezTo>
                  <a:cubicBezTo>
                    <a:pt x="2651" y="16477"/>
                    <a:pt x="2478" y="16446"/>
                    <a:pt x="2304" y="16446"/>
                  </a:cubicBezTo>
                  <a:cubicBezTo>
                    <a:pt x="1431" y="16446"/>
                    <a:pt x="551" y="17236"/>
                    <a:pt x="290" y="18160"/>
                  </a:cubicBezTo>
                  <a:cubicBezTo>
                    <a:pt x="0" y="19268"/>
                    <a:pt x="506" y="20353"/>
                    <a:pt x="1012" y="21365"/>
                  </a:cubicBezTo>
                  <a:cubicBezTo>
                    <a:pt x="1904" y="22883"/>
                    <a:pt x="3109" y="24184"/>
                    <a:pt x="4507" y="25172"/>
                  </a:cubicBezTo>
                  <a:cubicBezTo>
                    <a:pt x="5626" y="25946"/>
                    <a:pt x="6797" y="26427"/>
                    <a:pt x="7977" y="26427"/>
                  </a:cubicBezTo>
                  <a:cubicBezTo>
                    <a:pt x="8193" y="26427"/>
                    <a:pt x="8410" y="26411"/>
                    <a:pt x="8627" y="26377"/>
                  </a:cubicBezTo>
                  <a:cubicBezTo>
                    <a:pt x="9133" y="26377"/>
                    <a:pt x="9736" y="26184"/>
                    <a:pt x="10338" y="25895"/>
                  </a:cubicBezTo>
                  <a:cubicBezTo>
                    <a:pt x="12146" y="25076"/>
                    <a:pt x="13447" y="23365"/>
                    <a:pt x="14146" y="21558"/>
                  </a:cubicBezTo>
                  <a:cubicBezTo>
                    <a:pt x="15061" y="19148"/>
                    <a:pt x="14965" y="16449"/>
                    <a:pt x="14146" y="13943"/>
                  </a:cubicBezTo>
                  <a:cubicBezTo>
                    <a:pt x="13953" y="13123"/>
                    <a:pt x="13664" y="12328"/>
                    <a:pt x="13061" y="11726"/>
                  </a:cubicBezTo>
                  <a:cubicBezTo>
                    <a:pt x="12570" y="11235"/>
                    <a:pt x="11871" y="10872"/>
                    <a:pt x="11199" y="10872"/>
                  </a:cubicBezTo>
                  <a:cubicBezTo>
                    <a:pt x="11046" y="10872"/>
                    <a:pt x="10895" y="10890"/>
                    <a:pt x="10748" y="10931"/>
                  </a:cubicBezTo>
                  <a:cubicBezTo>
                    <a:pt x="11543" y="8810"/>
                    <a:pt x="12338" y="6497"/>
                    <a:pt x="12146" y="4207"/>
                  </a:cubicBezTo>
                  <a:cubicBezTo>
                    <a:pt x="12049" y="3292"/>
                    <a:pt x="11736" y="2400"/>
                    <a:pt x="11254" y="1581"/>
                  </a:cubicBezTo>
                  <a:cubicBezTo>
                    <a:pt x="10748" y="882"/>
                    <a:pt x="9929" y="279"/>
                    <a:pt x="9037" y="87"/>
                  </a:cubicBezTo>
                  <a:cubicBezTo>
                    <a:pt x="8806" y="28"/>
                    <a:pt x="8573" y="0"/>
                    <a:pt x="8340" y="0"/>
                  </a:cubicBezTo>
                  <a:close/>
                </a:path>
              </a:pathLst>
            </a:custGeom>
            <a:solidFill>
              <a:srgbClr val="765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7"/>
            <p:cNvGrpSpPr/>
            <p:nvPr/>
          </p:nvGrpSpPr>
          <p:grpSpPr>
            <a:xfrm>
              <a:off x="941775" y="1762164"/>
              <a:ext cx="836400" cy="3101900"/>
              <a:chOff x="941775" y="1762164"/>
              <a:chExt cx="836400" cy="3101900"/>
            </a:xfrm>
          </p:grpSpPr>
          <p:sp>
            <p:nvSpPr>
              <p:cNvPr id="245" name="Google Shape;245;p7"/>
              <p:cNvSpPr/>
              <p:nvPr/>
            </p:nvSpPr>
            <p:spPr>
              <a:xfrm>
                <a:off x="1429125" y="1762164"/>
                <a:ext cx="32925" cy="310190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24076" extrusionOk="0">
                    <a:moveTo>
                      <a:pt x="0" y="0"/>
                    </a:moveTo>
                    <a:cubicBezTo>
                      <a:pt x="0" y="41361"/>
                      <a:pt x="1317" y="82715"/>
                      <a:pt x="1317" y="124076"/>
                    </a:cubicBezTo>
                  </a:path>
                </a:pathLst>
              </a:custGeom>
              <a:noFill/>
              <a:ln w="19050" cap="flat" cmpd="sng">
                <a:solidFill>
                  <a:srgbClr val="450D2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6" name="Google Shape;246;p7"/>
              <p:cNvSpPr/>
              <p:nvPr/>
            </p:nvSpPr>
            <p:spPr>
              <a:xfrm>
                <a:off x="941775" y="3105664"/>
                <a:ext cx="513675" cy="223925"/>
              </a:xfrm>
              <a:custGeom>
                <a:avLst/>
                <a:gdLst/>
                <a:ahLst/>
                <a:cxnLst/>
                <a:rect l="l" t="t" r="r" b="b"/>
                <a:pathLst>
                  <a:path w="20547" h="8957" extrusionOk="0">
                    <a:moveTo>
                      <a:pt x="20547" y="8957"/>
                    </a:moveTo>
                    <a:cubicBezTo>
                      <a:pt x="13076" y="8957"/>
                      <a:pt x="5283" y="5283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rgbClr val="450D2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7" name="Google Shape;247;p7"/>
              <p:cNvSpPr/>
              <p:nvPr/>
            </p:nvSpPr>
            <p:spPr>
              <a:xfrm>
                <a:off x="1033975" y="2358689"/>
                <a:ext cx="401725" cy="223925"/>
              </a:xfrm>
              <a:custGeom>
                <a:avLst/>
                <a:gdLst/>
                <a:ahLst/>
                <a:cxnLst/>
                <a:rect l="l" t="t" r="r" b="b"/>
                <a:pathLst>
                  <a:path w="16069" h="8957" extrusionOk="0">
                    <a:moveTo>
                      <a:pt x="16069" y="8957"/>
                    </a:moveTo>
                    <a:cubicBezTo>
                      <a:pt x="9937" y="8957"/>
                      <a:pt x="4336" y="4336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rgbClr val="450D2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48" name="Google Shape;248;p7"/>
              <p:cNvSpPr/>
              <p:nvPr/>
            </p:nvSpPr>
            <p:spPr>
              <a:xfrm>
                <a:off x="1448875" y="2786764"/>
                <a:ext cx="329300" cy="289775"/>
              </a:xfrm>
              <a:custGeom>
                <a:avLst/>
                <a:gdLst/>
                <a:ahLst/>
                <a:cxnLst/>
                <a:rect l="l" t="t" r="r" b="b"/>
                <a:pathLst>
                  <a:path w="13172" h="11591" extrusionOk="0">
                    <a:moveTo>
                      <a:pt x="0" y="11591"/>
                    </a:moveTo>
                    <a:cubicBezTo>
                      <a:pt x="5015" y="8582"/>
                      <a:pt x="9926" y="4865"/>
                      <a:pt x="13172" y="0"/>
                    </a:cubicBezTo>
                  </a:path>
                </a:pathLst>
              </a:custGeom>
              <a:noFill/>
              <a:ln w="19050" cap="flat" cmpd="sng">
                <a:solidFill>
                  <a:srgbClr val="450D2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CUSTOM_6_2_1_1">
    <p:bg>
      <p:bgPr>
        <a:solidFill>
          <a:srgbClr val="FFFFFF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"/>
          <p:cNvSpPr/>
          <p:nvPr/>
        </p:nvSpPr>
        <p:spPr>
          <a:xfrm>
            <a:off x="-100" y="25"/>
            <a:ext cx="9143914" cy="5143479"/>
          </a:xfrm>
          <a:custGeom>
            <a:avLst/>
            <a:gdLst/>
            <a:ahLst/>
            <a:cxnLst/>
            <a:rect l="l" t="t" r="r" b="b"/>
            <a:pathLst>
              <a:path w="87861" h="58437" extrusionOk="0">
                <a:moveTo>
                  <a:pt x="0" y="0"/>
                </a:moveTo>
                <a:lnTo>
                  <a:pt x="0" y="58437"/>
                </a:lnTo>
                <a:lnTo>
                  <a:pt x="87860" y="58437"/>
                </a:lnTo>
                <a:lnTo>
                  <a:pt x="87860" y="0"/>
                </a:lnTo>
                <a:close/>
              </a:path>
            </a:pathLst>
          </a:custGeom>
          <a:solidFill>
            <a:srgbClr val="FCF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0"/>
          <p:cNvSpPr/>
          <p:nvPr/>
        </p:nvSpPr>
        <p:spPr>
          <a:xfrm>
            <a:off x="-100" y="4833775"/>
            <a:ext cx="9143885" cy="309725"/>
          </a:xfrm>
          <a:custGeom>
            <a:avLst/>
            <a:gdLst/>
            <a:ahLst/>
            <a:cxnLst/>
            <a:rect l="l" t="t" r="r" b="b"/>
            <a:pathLst>
              <a:path w="87355" h="3519" extrusionOk="0">
                <a:moveTo>
                  <a:pt x="1" y="0"/>
                </a:moveTo>
                <a:lnTo>
                  <a:pt x="1" y="3519"/>
                </a:lnTo>
                <a:lnTo>
                  <a:pt x="87355" y="3519"/>
                </a:lnTo>
                <a:lnTo>
                  <a:pt x="87355" y="0"/>
                </a:lnTo>
                <a:close/>
              </a:path>
            </a:pathLst>
          </a:custGeom>
          <a:solidFill>
            <a:srgbClr val="F9CD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0"/>
          <p:cNvSpPr txBox="1">
            <a:spLocks noGrp="1"/>
          </p:cNvSpPr>
          <p:nvPr>
            <p:ph type="ctrTitle"/>
          </p:nvPr>
        </p:nvSpPr>
        <p:spPr>
          <a:xfrm>
            <a:off x="619900" y="134800"/>
            <a:ext cx="7904100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grpSp>
        <p:nvGrpSpPr>
          <p:cNvPr id="274" name="Google Shape;274;p10"/>
          <p:cNvGrpSpPr/>
          <p:nvPr/>
        </p:nvGrpSpPr>
        <p:grpSpPr>
          <a:xfrm flipH="1">
            <a:off x="7626537" y="3982842"/>
            <a:ext cx="722253" cy="851667"/>
            <a:chOff x="328747" y="4086934"/>
            <a:chExt cx="634167" cy="747798"/>
          </a:xfrm>
        </p:grpSpPr>
        <p:sp>
          <p:nvSpPr>
            <p:cNvPr id="275" name="Google Shape;275;p10"/>
            <p:cNvSpPr/>
            <p:nvPr/>
          </p:nvSpPr>
          <p:spPr>
            <a:xfrm>
              <a:off x="557857" y="4086934"/>
              <a:ext cx="405057" cy="746917"/>
            </a:xfrm>
            <a:custGeom>
              <a:avLst/>
              <a:gdLst/>
              <a:ahLst/>
              <a:cxnLst/>
              <a:rect l="l" t="t" r="r" b="b"/>
              <a:pathLst>
                <a:path w="4602" h="8486" extrusionOk="0">
                  <a:moveTo>
                    <a:pt x="2912" y="1"/>
                  </a:moveTo>
                  <a:cubicBezTo>
                    <a:pt x="2756" y="1"/>
                    <a:pt x="2589" y="17"/>
                    <a:pt x="2410" y="51"/>
                  </a:cubicBezTo>
                  <a:cubicBezTo>
                    <a:pt x="916" y="461"/>
                    <a:pt x="0" y="2365"/>
                    <a:pt x="97" y="4268"/>
                  </a:cubicBezTo>
                  <a:cubicBezTo>
                    <a:pt x="314" y="6172"/>
                    <a:pt x="916" y="8196"/>
                    <a:pt x="1904" y="8485"/>
                  </a:cubicBezTo>
                  <a:lnTo>
                    <a:pt x="3205" y="8485"/>
                  </a:lnTo>
                  <a:cubicBezTo>
                    <a:pt x="3205" y="8485"/>
                    <a:pt x="2603" y="7786"/>
                    <a:pt x="3013" y="6389"/>
                  </a:cubicBezTo>
                  <a:cubicBezTo>
                    <a:pt x="3326" y="4967"/>
                    <a:pt x="4314" y="3473"/>
                    <a:pt x="4410" y="2172"/>
                  </a:cubicBezTo>
                  <a:cubicBezTo>
                    <a:pt x="4602" y="917"/>
                    <a:pt x="4080" y="1"/>
                    <a:pt x="2912" y="1"/>
                  </a:cubicBezTo>
                  <a:close/>
                </a:path>
              </a:pathLst>
            </a:custGeom>
            <a:solidFill>
              <a:srgbClr val="765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644731" y="4242896"/>
              <a:ext cx="142236" cy="591830"/>
            </a:xfrm>
            <a:custGeom>
              <a:avLst/>
              <a:gdLst/>
              <a:ahLst/>
              <a:cxnLst/>
              <a:rect l="l" t="t" r="r" b="b"/>
              <a:pathLst>
                <a:path w="1616" h="6724" extrusionOk="0">
                  <a:moveTo>
                    <a:pt x="1615" y="0"/>
                  </a:moveTo>
                  <a:cubicBezTo>
                    <a:pt x="916" y="988"/>
                    <a:pt x="1" y="4699"/>
                    <a:pt x="1422" y="6724"/>
                  </a:cubicBezTo>
                  <a:lnTo>
                    <a:pt x="1519" y="6724"/>
                  </a:lnTo>
                  <a:cubicBezTo>
                    <a:pt x="121" y="4603"/>
                    <a:pt x="1013" y="1085"/>
                    <a:pt x="1615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328747" y="4316484"/>
              <a:ext cx="458219" cy="518247"/>
            </a:xfrm>
            <a:custGeom>
              <a:avLst/>
              <a:gdLst/>
              <a:ahLst/>
              <a:cxnLst/>
              <a:rect l="l" t="t" r="r" b="b"/>
              <a:pathLst>
                <a:path w="5206" h="5888" extrusionOk="0">
                  <a:moveTo>
                    <a:pt x="1834" y="0"/>
                  </a:moveTo>
                  <a:cubicBezTo>
                    <a:pt x="1651" y="0"/>
                    <a:pt x="1443" y="52"/>
                    <a:pt x="1206" y="166"/>
                  </a:cubicBezTo>
                  <a:cubicBezTo>
                    <a:pt x="386" y="552"/>
                    <a:pt x="97" y="1275"/>
                    <a:pt x="97" y="1974"/>
                  </a:cubicBezTo>
                  <a:cubicBezTo>
                    <a:pt x="1" y="2865"/>
                    <a:pt x="386" y="3684"/>
                    <a:pt x="700" y="4070"/>
                  </a:cubicBezTo>
                  <a:cubicBezTo>
                    <a:pt x="1440" y="5282"/>
                    <a:pt x="3058" y="5887"/>
                    <a:pt x="3608" y="5887"/>
                  </a:cubicBezTo>
                  <a:cubicBezTo>
                    <a:pt x="3649" y="5887"/>
                    <a:pt x="3684" y="5884"/>
                    <a:pt x="3712" y="5877"/>
                  </a:cubicBezTo>
                  <a:lnTo>
                    <a:pt x="5206" y="5877"/>
                  </a:lnTo>
                  <a:cubicBezTo>
                    <a:pt x="4724" y="5877"/>
                    <a:pt x="3712" y="5082"/>
                    <a:pt x="3399" y="3781"/>
                  </a:cubicBezTo>
                  <a:cubicBezTo>
                    <a:pt x="3146" y="2537"/>
                    <a:pt x="3114" y="0"/>
                    <a:pt x="1834" y="0"/>
                  </a:cubicBezTo>
                  <a:close/>
                </a:path>
              </a:pathLst>
            </a:custGeom>
            <a:solidFill>
              <a:srgbClr val="4A4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407858" y="4411906"/>
              <a:ext cx="273646" cy="407345"/>
            </a:xfrm>
            <a:custGeom>
              <a:avLst/>
              <a:gdLst/>
              <a:ahLst/>
              <a:cxnLst/>
              <a:rect l="l" t="t" r="r" b="b"/>
              <a:pathLst>
                <a:path w="3109" h="4628" extrusionOk="0">
                  <a:moveTo>
                    <a:pt x="97" y="0"/>
                  </a:moveTo>
                  <a:cubicBezTo>
                    <a:pt x="0" y="796"/>
                    <a:pt x="410" y="3422"/>
                    <a:pt x="3109" y="4627"/>
                  </a:cubicBezTo>
                  <a:lnTo>
                    <a:pt x="3109" y="4507"/>
                  </a:lnTo>
                  <a:cubicBezTo>
                    <a:pt x="506" y="3302"/>
                    <a:pt x="97" y="796"/>
                    <a:pt x="193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ing slide">
  <p:cSld name="CUSTOM_11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"/>
          <p:cNvSpPr/>
          <p:nvPr/>
        </p:nvSpPr>
        <p:spPr>
          <a:xfrm>
            <a:off x="0" y="0"/>
            <a:ext cx="9144134" cy="5143479"/>
          </a:xfrm>
          <a:custGeom>
            <a:avLst/>
            <a:gdLst/>
            <a:ahLst/>
            <a:cxnLst/>
            <a:rect l="l" t="t" r="r" b="b"/>
            <a:pathLst>
              <a:path w="87861" h="58437" extrusionOk="0">
                <a:moveTo>
                  <a:pt x="1" y="0"/>
                </a:moveTo>
                <a:lnTo>
                  <a:pt x="1" y="58437"/>
                </a:lnTo>
                <a:lnTo>
                  <a:pt x="87861" y="58437"/>
                </a:lnTo>
                <a:lnTo>
                  <a:pt x="87861" y="0"/>
                </a:lnTo>
                <a:close/>
              </a:path>
            </a:pathLst>
          </a:custGeom>
          <a:solidFill>
            <a:srgbClr val="FCF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                              </a:t>
            </a:r>
            <a:endParaRPr/>
          </a:p>
        </p:txBody>
      </p:sp>
      <p:sp>
        <p:nvSpPr>
          <p:cNvPr id="315" name="Google Shape;315;p13"/>
          <p:cNvSpPr/>
          <p:nvPr/>
        </p:nvSpPr>
        <p:spPr>
          <a:xfrm>
            <a:off x="0" y="3314929"/>
            <a:ext cx="4782959" cy="1571905"/>
          </a:xfrm>
          <a:custGeom>
            <a:avLst/>
            <a:gdLst/>
            <a:ahLst/>
            <a:cxnLst/>
            <a:rect l="l" t="t" r="r" b="b"/>
            <a:pathLst>
              <a:path w="54341" h="17859" extrusionOk="0">
                <a:moveTo>
                  <a:pt x="24115" y="0"/>
                </a:moveTo>
                <a:cubicBezTo>
                  <a:pt x="18959" y="0"/>
                  <a:pt x="14062" y="4580"/>
                  <a:pt x="13158" y="10123"/>
                </a:cubicBezTo>
                <a:cubicBezTo>
                  <a:pt x="11753" y="8363"/>
                  <a:pt x="9599" y="7399"/>
                  <a:pt x="7472" y="7399"/>
                </a:cubicBezTo>
                <a:cubicBezTo>
                  <a:pt x="6572" y="7399"/>
                  <a:pt x="5676" y="7572"/>
                  <a:pt x="4844" y="7931"/>
                </a:cubicBezTo>
                <a:cubicBezTo>
                  <a:pt x="2025" y="9135"/>
                  <a:pt x="1" y="14244"/>
                  <a:pt x="218" y="17570"/>
                </a:cubicBezTo>
                <a:lnTo>
                  <a:pt x="54341" y="17859"/>
                </a:lnTo>
                <a:cubicBezTo>
                  <a:pt x="53931" y="13256"/>
                  <a:pt x="50919" y="9039"/>
                  <a:pt x="46895" y="7521"/>
                </a:cubicBezTo>
                <a:cubicBezTo>
                  <a:pt x="45742" y="7056"/>
                  <a:pt x="44529" y="6834"/>
                  <a:pt x="43314" y="6834"/>
                </a:cubicBezTo>
                <a:cubicBezTo>
                  <a:pt x="40314" y="6834"/>
                  <a:pt x="37303" y="8183"/>
                  <a:pt x="35159" y="10533"/>
                </a:cubicBezTo>
                <a:cubicBezTo>
                  <a:pt x="34460" y="4822"/>
                  <a:pt x="29641" y="99"/>
                  <a:pt x="24315" y="2"/>
                </a:cubicBezTo>
                <a:cubicBezTo>
                  <a:pt x="24249" y="1"/>
                  <a:pt x="24182" y="0"/>
                  <a:pt x="24115" y="0"/>
                </a:cubicBezTo>
                <a:close/>
              </a:path>
            </a:pathLst>
          </a:custGeom>
          <a:solidFill>
            <a:srgbClr val="FFE2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3"/>
          <p:cNvSpPr/>
          <p:nvPr/>
        </p:nvSpPr>
        <p:spPr>
          <a:xfrm>
            <a:off x="557857" y="4086934"/>
            <a:ext cx="405057" cy="746917"/>
          </a:xfrm>
          <a:custGeom>
            <a:avLst/>
            <a:gdLst/>
            <a:ahLst/>
            <a:cxnLst/>
            <a:rect l="l" t="t" r="r" b="b"/>
            <a:pathLst>
              <a:path w="4602" h="8486" extrusionOk="0">
                <a:moveTo>
                  <a:pt x="2912" y="1"/>
                </a:moveTo>
                <a:cubicBezTo>
                  <a:pt x="2756" y="1"/>
                  <a:pt x="2589" y="17"/>
                  <a:pt x="2410" y="51"/>
                </a:cubicBezTo>
                <a:cubicBezTo>
                  <a:pt x="916" y="461"/>
                  <a:pt x="0" y="2365"/>
                  <a:pt x="97" y="4268"/>
                </a:cubicBezTo>
                <a:cubicBezTo>
                  <a:pt x="314" y="6172"/>
                  <a:pt x="916" y="8196"/>
                  <a:pt x="1904" y="8485"/>
                </a:cubicBezTo>
                <a:lnTo>
                  <a:pt x="3205" y="8485"/>
                </a:lnTo>
                <a:cubicBezTo>
                  <a:pt x="3205" y="8485"/>
                  <a:pt x="2603" y="7786"/>
                  <a:pt x="3013" y="6389"/>
                </a:cubicBezTo>
                <a:cubicBezTo>
                  <a:pt x="3326" y="4967"/>
                  <a:pt x="4314" y="3473"/>
                  <a:pt x="4410" y="2172"/>
                </a:cubicBezTo>
                <a:cubicBezTo>
                  <a:pt x="4602" y="917"/>
                  <a:pt x="4080" y="1"/>
                  <a:pt x="2912" y="1"/>
                </a:cubicBezTo>
                <a:close/>
              </a:path>
            </a:pathLst>
          </a:custGeom>
          <a:solidFill>
            <a:srgbClr val="765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3"/>
          <p:cNvSpPr/>
          <p:nvPr/>
        </p:nvSpPr>
        <p:spPr>
          <a:xfrm>
            <a:off x="1838957" y="981135"/>
            <a:ext cx="1035174" cy="372138"/>
          </a:xfrm>
          <a:custGeom>
            <a:avLst/>
            <a:gdLst/>
            <a:ahLst/>
            <a:cxnLst/>
            <a:rect l="l" t="t" r="r" b="b"/>
            <a:pathLst>
              <a:path w="11761" h="4228" extrusionOk="0">
                <a:moveTo>
                  <a:pt x="8922" y="0"/>
                </a:moveTo>
                <a:cubicBezTo>
                  <a:pt x="8657" y="0"/>
                  <a:pt x="8393" y="63"/>
                  <a:pt x="8145" y="203"/>
                </a:cubicBezTo>
                <a:cubicBezTo>
                  <a:pt x="6844" y="709"/>
                  <a:pt x="6627" y="2709"/>
                  <a:pt x="5326" y="3119"/>
                </a:cubicBezTo>
                <a:cubicBezTo>
                  <a:pt x="5118" y="3218"/>
                  <a:pt x="4899" y="3261"/>
                  <a:pt x="4673" y="3261"/>
                </a:cubicBezTo>
                <a:cubicBezTo>
                  <a:pt x="4242" y="3261"/>
                  <a:pt x="3784" y="3107"/>
                  <a:pt x="3326" y="2902"/>
                </a:cubicBezTo>
                <a:cubicBezTo>
                  <a:pt x="2798" y="2733"/>
                  <a:pt x="2271" y="2398"/>
                  <a:pt x="1679" y="2398"/>
                </a:cubicBezTo>
                <a:cubicBezTo>
                  <a:pt x="1595" y="2398"/>
                  <a:pt x="1509" y="2405"/>
                  <a:pt x="1422" y="2420"/>
                </a:cubicBezTo>
                <a:cubicBezTo>
                  <a:pt x="699" y="2420"/>
                  <a:pt x="0" y="3504"/>
                  <a:pt x="0" y="4227"/>
                </a:cubicBezTo>
                <a:lnTo>
                  <a:pt x="11760" y="4227"/>
                </a:lnTo>
                <a:cubicBezTo>
                  <a:pt x="11543" y="3215"/>
                  <a:pt x="11350" y="1817"/>
                  <a:pt x="10748" y="998"/>
                </a:cubicBezTo>
                <a:cubicBezTo>
                  <a:pt x="10313" y="424"/>
                  <a:pt x="9613" y="0"/>
                  <a:pt x="89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3"/>
          <p:cNvSpPr/>
          <p:nvPr/>
        </p:nvSpPr>
        <p:spPr>
          <a:xfrm>
            <a:off x="0" y="4833775"/>
            <a:ext cx="9144103" cy="309725"/>
          </a:xfrm>
          <a:custGeom>
            <a:avLst/>
            <a:gdLst/>
            <a:ahLst/>
            <a:cxnLst/>
            <a:rect l="l" t="t" r="r" b="b"/>
            <a:pathLst>
              <a:path w="87355" h="3519" extrusionOk="0">
                <a:moveTo>
                  <a:pt x="1" y="0"/>
                </a:moveTo>
                <a:lnTo>
                  <a:pt x="1" y="3519"/>
                </a:lnTo>
                <a:lnTo>
                  <a:pt x="87355" y="3519"/>
                </a:lnTo>
                <a:lnTo>
                  <a:pt x="87355" y="0"/>
                </a:lnTo>
                <a:close/>
              </a:path>
            </a:pathLst>
          </a:custGeom>
          <a:solidFill>
            <a:srgbClr val="F9CD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13"/>
          <p:cNvGrpSpPr/>
          <p:nvPr/>
        </p:nvGrpSpPr>
        <p:grpSpPr>
          <a:xfrm>
            <a:off x="328747" y="4086934"/>
            <a:ext cx="634167" cy="747798"/>
            <a:chOff x="328747" y="4086934"/>
            <a:chExt cx="634167" cy="747798"/>
          </a:xfrm>
        </p:grpSpPr>
        <p:sp>
          <p:nvSpPr>
            <p:cNvPr id="320" name="Google Shape;320;p13"/>
            <p:cNvSpPr/>
            <p:nvPr/>
          </p:nvSpPr>
          <p:spPr>
            <a:xfrm>
              <a:off x="557857" y="4086934"/>
              <a:ext cx="405057" cy="746917"/>
            </a:xfrm>
            <a:custGeom>
              <a:avLst/>
              <a:gdLst/>
              <a:ahLst/>
              <a:cxnLst/>
              <a:rect l="l" t="t" r="r" b="b"/>
              <a:pathLst>
                <a:path w="4602" h="8486" extrusionOk="0">
                  <a:moveTo>
                    <a:pt x="2912" y="1"/>
                  </a:moveTo>
                  <a:cubicBezTo>
                    <a:pt x="2756" y="1"/>
                    <a:pt x="2589" y="17"/>
                    <a:pt x="2410" y="51"/>
                  </a:cubicBezTo>
                  <a:cubicBezTo>
                    <a:pt x="916" y="461"/>
                    <a:pt x="0" y="2365"/>
                    <a:pt x="97" y="4268"/>
                  </a:cubicBezTo>
                  <a:cubicBezTo>
                    <a:pt x="314" y="6172"/>
                    <a:pt x="916" y="8196"/>
                    <a:pt x="1904" y="8485"/>
                  </a:cubicBezTo>
                  <a:lnTo>
                    <a:pt x="3205" y="8485"/>
                  </a:lnTo>
                  <a:cubicBezTo>
                    <a:pt x="3205" y="8485"/>
                    <a:pt x="2603" y="7786"/>
                    <a:pt x="3013" y="6389"/>
                  </a:cubicBezTo>
                  <a:cubicBezTo>
                    <a:pt x="3326" y="4967"/>
                    <a:pt x="4314" y="3473"/>
                    <a:pt x="4410" y="2172"/>
                  </a:cubicBezTo>
                  <a:cubicBezTo>
                    <a:pt x="4602" y="917"/>
                    <a:pt x="4080" y="1"/>
                    <a:pt x="2912" y="1"/>
                  </a:cubicBezTo>
                  <a:close/>
                </a:path>
              </a:pathLst>
            </a:custGeom>
            <a:solidFill>
              <a:srgbClr val="765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644731" y="4242896"/>
              <a:ext cx="142236" cy="591830"/>
            </a:xfrm>
            <a:custGeom>
              <a:avLst/>
              <a:gdLst/>
              <a:ahLst/>
              <a:cxnLst/>
              <a:rect l="l" t="t" r="r" b="b"/>
              <a:pathLst>
                <a:path w="1616" h="6724" extrusionOk="0">
                  <a:moveTo>
                    <a:pt x="1615" y="0"/>
                  </a:moveTo>
                  <a:cubicBezTo>
                    <a:pt x="916" y="988"/>
                    <a:pt x="1" y="4699"/>
                    <a:pt x="1422" y="6724"/>
                  </a:cubicBezTo>
                  <a:lnTo>
                    <a:pt x="1519" y="6724"/>
                  </a:lnTo>
                  <a:cubicBezTo>
                    <a:pt x="121" y="4603"/>
                    <a:pt x="1013" y="1085"/>
                    <a:pt x="1615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328747" y="4316484"/>
              <a:ext cx="458219" cy="518247"/>
            </a:xfrm>
            <a:custGeom>
              <a:avLst/>
              <a:gdLst/>
              <a:ahLst/>
              <a:cxnLst/>
              <a:rect l="l" t="t" r="r" b="b"/>
              <a:pathLst>
                <a:path w="5206" h="5888" extrusionOk="0">
                  <a:moveTo>
                    <a:pt x="1834" y="0"/>
                  </a:moveTo>
                  <a:cubicBezTo>
                    <a:pt x="1651" y="0"/>
                    <a:pt x="1443" y="52"/>
                    <a:pt x="1206" y="166"/>
                  </a:cubicBezTo>
                  <a:cubicBezTo>
                    <a:pt x="386" y="552"/>
                    <a:pt x="97" y="1275"/>
                    <a:pt x="97" y="1974"/>
                  </a:cubicBezTo>
                  <a:cubicBezTo>
                    <a:pt x="1" y="2865"/>
                    <a:pt x="386" y="3684"/>
                    <a:pt x="700" y="4070"/>
                  </a:cubicBezTo>
                  <a:cubicBezTo>
                    <a:pt x="1440" y="5282"/>
                    <a:pt x="3058" y="5887"/>
                    <a:pt x="3608" y="5887"/>
                  </a:cubicBezTo>
                  <a:cubicBezTo>
                    <a:pt x="3649" y="5887"/>
                    <a:pt x="3684" y="5884"/>
                    <a:pt x="3712" y="5877"/>
                  </a:cubicBezTo>
                  <a:lnTo>
                    <a:pt x="5206" y="5877"/>
                  </a:lnTo>
                  <a:cubicBezTo>
                    <a:pt x="4724" y="5877"/>
                    <a:pt x="3712" y="5082"/>
                    <a:pt x="3399" y="3781"/>
                  </a:cubicBezTo>
                  <a:cubicBezTo>
                    <a:pt x="3146" y="2537"/>
                    <a:pt x="3114" y="0"/>
                    <a:pt x="1834" y="0"/>
                  </a:cubicBezTo>
                  <a:close/>
                </a:path>
              </a:pathLst>
            </a:custGeom>
            <a:solidFill>
              <a:srgbClr val="4A4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407858" y="4411906"/>
              <a:ext cx="273646" cy="407345"/>
            </a:xfrm>
            <a:custGeom>
              <a:avLst/>
              <a:gdLst/>
              <a:ahLst/>
              <a:cxnLst/>
              <a:rect l="l" t="t" r="r" b="b"/>
              <a:pathLst>
                <a:path w="3109" h="4628" extrusionOk="0">
                  <a:moveTo>
                    <a:pt x="97" y="0"/>
                  </a:moveTo>
                  <a:cubicBezTo>
                    <a:pt x="0" y="796"/>
                    <a:pt x="410" y="3422"/>
                    <a:pt x="3109" y="4627"/>
                  </a:cubicBezTo>
                  <a:lnTo>
                    <a:pt x="3109" y="4507"/>
                  </a:lnTo>
                  <a:cubicBezTo>
                    <a:pt x="506" y="3302"/>
                    <a:pt x="97" y="796"/>
                    <a:pt x="193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13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3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" name="Google Shape;326;p13"/>
          <p:cNvGrpSpPr/>
          <p:nvPr/>
        </p:nvGrpSpPr>
        <p:grpSpPr>
          <a:xfrm>
            <a:off x="708456" y="1354067"/>
            <a:ext cx="1325720" cy="3486483"/>
            <a:chOff x="708456" y="1354067"/>
            <a:chExt cx="1325720" cy="3486483"/>
          </a:xfrm>
        </p:grpSpPr>
        <p:sp>
          <p:nvSpPr>
            <p:cNvPr id="327" name="Google Shape;327;p13"/>
            <p:cNvSpPr/>
            <p:nvPr/>
          </p:nvSpPr>
          <p:spPr>
            <a:xfrm>
              <a:off x="708456" y="1354067"/>
              <a:ext cx="1325720" cy="2326038"/>
            </a:xfrm>
            <a:custGeom>
              <a:avLst/>
              <a:gdLst/>
              <a:ahLst/>
              <a:cxnLst/>
              <a:rect l="l" t="t" r="r" b="b"/>
              <a:pathLst>
                <a:path w="15062" h="26427" extrusionOk="0">
                  <a:moveTo>
                    <a:pt x="8340" y="0"/>
                  </a:moveTo>
                  <a:cubicBezTo>
                    <a:pt x="6951" y="0"/>
                    <a:pt x="5598" y="986"/>
                    <a:pt x="4916" y="2183"/>
                  </a:cubicBezTo>
                  <a:cubicBezTo>
                    <a:pt x="4121" y="3701"/>
                    <a:pt x="4025" y="5509"/>
                    <a:pt x="4217" y="7099"/>
                  </a:cubicBezTo>
                  <a:cubicBezTo>
                    <a:pt x="3832" y="6714"/>
                    <a:pt x="3241" y="6496"/>
                    <a:pt x="2681" y="6496"/>
                  </a:cubicBezTo>
                  <a:cubicBezTo>
                    <a:pt x="2365" y="6496"/>
                    <a:pt x="2060" y="6566"/>
                    <a:pt x="1808" y="6713"/>
                  </a:cubicBezTo>
                  <a:cubicBezTo>
                    <a:pt x="1012" y="7099"/>
                    <a:pt x="410" y="7822"/>
                    <a:pt x="193" y="8714"/>
                  </a:cubicBezTo>
                  <a:cubicBezTo>
                    <a:pt x="0" y="9509"/>
                    <a:pt x="0" y="10424"/>
                    <a:pt x="193" y="11316"/>
                  </a:cubicBezTo>
                  <a:cubicBezTo>
                    <a:pt x="603" y="13244"/>
                    <a:pt x="1494" y="15148"/>
                    <a:pt x="2820" y="16545"/>
                  </a:cubicBezTo>
                  <a:cubicBezTo>
                    <a:pt x="2651" y="16477"/>
                    <a:pt x="2478" y="16446"/>
                    <a:pt x="2304" y="16446"/>
                  </a:cubicBezTo>
                  <a:cubicBezTo>
                    <a:pt x="1431" y="16446"/>
                    <a:pt x="551" y="17236"/>
                    <a:pt x="290" y="18160"/>
                  </a:cubicBezTo>
                  <a:cubicBezTo>
                    <a:pt x="0" y="19268"/>
                    <a:pt x="506" y="20353"/>
                    <a:pt x="1012" y="21365"/>
                  </a:cubicBezTo>
                  <a:cubicBezTo>
                    <a:pt x="1904" y="22883"/>
                    <a:pt x="3109" y="24184"/>
                    <a:pt x="4507" y="25172"/>
                  </a:cubicBezTo>
                  <a:cubicBezTo>
                    <a:pt x="5626" y="25946"/>
                    <a:pt x="6797" y="26427"/>
                    <a:pt x="7977" y="26427"/>
                  </a:cubicBezTo>
                  <a:cubicBezTo>
                    <a:pt x="8193" y="26427"/>
                    <a:pt x="8410" y="26411"/>
                    <a:pt x="8627" y="26377"/>
                  </a:cubicBezTo>
                  <a:cubicBezTo>
                    <a:pt x="9133" y="26377"/>
                    <a:pt x="9736" y="26184"/>
                    <a:pt x="10338" y="25895"/>
                  </a:cubicBezTo>
                  <a:cubicBezTo>
                    <a:pt x="12146" y="25076"/>
                    <a:pt x="13447" y="23365"/>
                    <a:pt x="14146" y="21558"/>
                  </a:cubicBezTo>
                  <a:cubicBezTo>
                    <a:pt x="15061" y="19148"/>
                    <a:pt x="14965" y="16449"/>
                    <a:pt x="14146" y="13943"/>
                  </a:cubicBezTo>
                  <a:cubicBezTo>
                    <a:pt x="13953" y="13123"/>
                    <a:pt x="13664" y="12328"/>
                    <a:pt x="13061" y="11726"/>
                  </a:cubicBezTo>
                  <a:cubicBezTo>
                    <a:pt x="12570" y="11235"/>
                    <a:pt x="11871" y="10872"/>
                    <a:pt x="11199" y="10872"/>
                  </a:cubicBezTo>
                  <a:cubicBezTo>
                    <a:pt x="11046" y="10872"/>
                    <a:pt x="10895" y="10890"/>
                    <a:pt x="10748" y="10931"/>
                  </a:cubicBezTo>
                  <a:cubicBezTo>
                    <a:pt x="11543" y="8810"/>
                    <a:pt x="12338" y="6497"/>
                    <a:pt x="12146" y="4207"/>
                  </a:cubicBezTo>
                  <a:cubicBezTo>
                    <a:pt x="12049" y="3292"/>
                    <a:pt x="11736" y="2400"/>
                    <a:pt x="11254" y="1581"/>
                  </a:cubicBezTo>
                  <a:cubicBezTo>
                    <a:pt x="10748" y="882"/>
                    <a:pt x="9929" y="279"/>
                    <a:pt x="9037" y="87"/>
                  </a:cubicBezTo>
                  <a:cubicBezTo>
                    <a:pt x="8806" y="28"/>
                    <a:pt x="8573" y="0"/>
                    <a:pt x="8340" y="0"/>
                  </a:cubicBezTo>
                  <a:close/>
                </a:path>
              </a:pathLst>
            </a:custGeom>
            <a:solidFill>
              <a:srgbClr val="FFD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8" name="Google Shape;328;p13"/>
            <p:cNvGrpSpPr/>
            <p:nvPr/>
          </p:nvGrpSpPr>
          <p:grpSpPr>
            <a:xfrm>
              <a:off x="941775" y="1738650"/>
              <a:ext cx="836400" cy="3101900"/>
              <a:chOff x="941775" y="1738650"/>
              <a:chExt cx="836400" cy="3101900"/>
            </a:xfrm>
          </p:grpSpPr>
          <p:sp>
            <p:nvSpPr>
              <p:cNvPr id="329" name="Google Shape;329;p13"/>
              <p:cNvSpPr/>
              <p:nvPr/>
            </p:nvSpPr>
            <p:spPr>
              <a:xfrm>
                <a:off x="1429125" y="1738650"/>
                <a:ext cx="32925" cy="310190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24076" extrusionOk="0">
                    <a:moveTo>
                      <a:pt x="0" y="0"/>
                    </a:moveTo>
                    <a:cubicBezTo>
                      <a:pt x="0" y="41361"/>
                      <a:pt x="1317" y="82715"/>
                      <a:pt x="1317" y="124076"/>
                    </a:cubicBezTo>
                  </a:path>
                </a:pathLst>
              </a:custGeom>
              <a:noFill/>
              <a:ln w="19050" cap="flat" cmpd="sng">
                <a:solidFill>
                  <a:srgbClr val="450D2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0" name="Google Shape;330;p13"/>
              <p:cNvSpPr/>
              <p:nvPr/>
            </p:nvSpPr>
            <p:spPr>
              <a:xfrm>
                <a:off x="941775" y="3082150"/>
                <a:ext cx="513675" cy="223925"/>
              </a:xfrm>
              <a:custGeom>
                <a:avLst/>
                <a:gdLst/>
                <a:ahLst/>
                <a:cxnLst/>
                <a:rect l="l" t="t" r="r" b="b"/>
                <a:pathLst>
                  <a:path w="20547" h="8957" extrusionOk="0">
                    <a:moveTo>
                      <a:pt x="20547" y="8957"/>
                    </a:moveTo>
                    <a:cubicBezTo>
                      <a:pt x="13076" y="8957"/>
                      <a:pt x="5283" y="5283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rgbClr val="450D2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1" name="Google Shape;331;p13"/>
              <p:cNvSpPr/>
              <p:nvPr/>
            </p:nvSpPr>
            <p:spPr>
              <a:xfrm>
                <a:off x="1033975" y="2335175"/>
                <a:ext cx="401725" cy="223925"/>
              </a:xfrm>
              <a:custGeom>
                <a:avLst/>
                <a:gdLst/>
                <a:ahLst/>
                <a:cxnLst/>
                <a:rect l="l" t="t" r="r" b="b"/>
                <a:pathLst>
                  <a:path w="16069" h="8957" extrusionOk="0">
                    <a:moveTo>
                      <a:pt x="16069" y="8957"/>
                    </a:moveTo>
                    <a:cubicBezTo>
                      <a:pt x="9937" y="8957"/>
                      <a:pt x="4336" y="4336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rgbClr val="450D2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2" name="Google Shape;332;p13"/>
              <p:cNvSpPr/>
              <p:nvPr/>
            </p:nvSpPr>
            <p:spPr>
              <a:xfrm>
                <a:off x="1448875" y="2763250"/>
                <a:ext cx="329300" cy="289775"/>
              </a:xfrm>
              <a:custGeom>
                <a:avLst/>
                <a:gdLst/>
                <a:ahLst/>
                <a:cxnLst/>
                <a:rect l="l" t="t" r="r" b="b"/>
                <a:pathLst>
                  <a:path w="13172" h="11591" extrusionOk="0">
                    <a:moveTo>
                      <a:pt x="0" y="11591"/>
                    </a:moveTo>
                    <a:cubicBezTo>
                      <a:pt x="5015" y="8582"/>
                      <a:pt x="9926" y="4865"/>
                      <a:pt x="13172" y="0"/>
                    </a:cubicBezTo>
                  </a:path>
                </a:pathLst>
              </a:custGeom>
              <a:noFill/>
              <a:ln w="19050" cap="flat" cmpd="sng">
                <a:solidFill>
                  <a:srgbClr val="450D2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333" name="Google Shape;333;p13"/>
          <p:cNvSpPr txBox="1">
            <a:spLocks noGrp="1"/>
          </p:cNvSpPr>
          <p:nvPr>
            <p:ph type="ctrTitle"/>
          </p:nvPr>
        </p:nvSpPr>
        <p:spPr>
          <a:xfrm flipH="1">
            <a:off x="2874900" y="1040600"/>
            <a:ext cx="33942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50D20"/>
              </a:buClr>
              <a:buSzPts val="6000"/>
              <a:buFont typeface="Yanone Kaffeesatz"/>
              <a:buNone/>
              <a:defRPr sz="6000">
                <a:solidFill>
                  <a:srgbClr val="450D2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13"/>
          <p:cNvSpPr txBox="1">
            <a:spLocks noGrp="1"/>
          </p:cNvSpPr>
          <p:nvPr>
            <p:ph type="subTitle" idx="1"/>
          </p:nvPr>
        </p:nvSpPr>
        <p:spPr>
          <a:xfrm flipH="1">
            <a:off x="3231150" y="1711100"/>
            <a:ext cx="26817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0D20"/>
              </a:buClr>
              <a:buSzPts val="1200"/>
              <a:buFont typeface="Quicksand Light"/>
              <a:buNone/>
              <a:defRPr>
                <a:solidFill>
                  <a:srgbClr val="450D2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icksand Light"/>
              <a:buNone/>
              <a:defRPr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icksand Light"/>
              <a:buNone/>
              <a:defRPr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icksand Light"/>
              <a:buNone/>
              <a:defRPr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icksand Light"/>
              <a:buNone/>
              <a:defRPr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icksand Light"/>
              <a:buNone/>
              <a:defRPr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icksand Light"/>
              <a:buNone/>
              <a:defRPr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icksand Light"/>
              <a:buNone/>
              <a:defRPr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icksand Light"/>
              <a:buNone/>
              <a:defRPr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335" name="Google Shape;335;p13"/>
          <p:cNvGrpSpPr/>
          <p:nvPr/>
        </p:nvGrpSpPr>
        <p:grpSpPr>
          <a:xfrm flipH="1">
            <a:off x="4392241" y="2643802"/>
            <a:ext cx="4218661" cy="2365861"/>
            <a:chOff x="2963275" y="3595175"/>
            <a:chExt cx="3354800" cy="1881400"/>
          </a:xfrm>
        </p:grpSpPr>
        <p:sp>
          <p:nvSpPr>
            <p:cNvPr id="336" name="Google Shape;336;p13"/>
            <p:cNvSpPr/>
            <p:nvPr/>
          </p:nvSpPr>
          <p:spPr>
            <a:xfrm>
              <a:off x="2963275" y="5407500"/>
              <a:ext cx="3354800" cy="69075"/>
            </a:xfrm>
            <a:custGeom>
              <a:avLst/>
              <a:gdLst/>
              <a:ahLst/>
              <a:cxnLst/>
              <a:rect l="l" t="t" r="r" b="b"/>
              <a:pathLst>
                <a:path w="134192" h="2763" extrusionOk="0">
                  <a:moveTo>
                    <a:pt x="27513" y="1"/>
                  </a:moveTo>
                  <a:cubicBezTo>
                    <a:pt x="12317" y="1"/>
                    <a:pt x="0" y="620"/>
                    <a:pt x="0" y="1381"/>
                  </a:cubicBezTo>
                  <a:cubicBezTo>
                    <a:pt x="0" y="2143"/>
                    <a:pt x="12317" y="2762"/>
                    <a:pt x="27513" y="2762"/>
                  </a:cubicBezTo>
                  <a:cubicBezTo>
                    <a:pt x="42405" y="2762"/>
                    <a:pt x="54525" y="2169"/>
                    <a:pt x="54999" y="1428"/>
                  </a:cubicBezTo>
                  <a:cubicBezTo>
                    <a:pt x="58661" y="1500"/>
                    <a:pt x="63015" y="1543"/>
                    <a:pt x="67692" y="1543"/>
                  </a:cubicBezTo>
                  <a:cubicBezTo>
                    <a:pt x="71875" y="1543"/>
                    <a:pt x="75800" y="1510"/>
                    <a:pt x="79206" y="1451"/>
                  </a:cubicBezTo>
                  <a:cubicBezTo>
                    <a:pt x="79904" y="2179"/>
                    <a:pt x="91935" y="2762"/>
                    <a:pt x="106682" y="2762"/>
                  </a:cubicBezTo>
                  <a:cubicBezTo>
                    <a:pt x="121877" y="2762"/>
                    <a:pt x="134191" y="2143"/>
                    <a:pt x="134191" y="1381"/>
                  </a:cubicBezTo>
                  <a:cubicBezTo>
                    <a:pt x="134191" y="620"/>
                    <a:pt x="121877" y="1"/>
                    <a:pt x="106682" y="1"/>
                  </a:cubicBezTo>
                  <a:cubicBezTo>
                    <a:pt x="99054" y="1"/>
                    <a:pt x="92155" y="159"/>
                    <a:pt x="87176" y="409"/>
                  </a:cubicBezTo>
                  <a:cubicBezTo>
                    <a:pt x="82953" y="214"/>
                    <a:pt x="75804" y="89"/>
                    <a:pt x="67692" y="89"/>
                  </a:cubicBezTo>
                  <a:cubicBezTo>
                    <a:pt x="59168" y="89"/>
                    <a:pt x="51706" y="228"/>
                    <a:pt x="47589" y="439"/>
                  </a:cubicBezTo>
                  <a:cubicBezTo>
                    <a:pt x="42569" y="172"/>
                    <a:pt x="35433" y="1"/>
                    <a:pt x="27513" y="1"/>
                  </a:cubicBezTo>
                  <a:close/>
                </a:path>
              </a:pathLst>
            </a:custGeom>
            <a:solidFill>
              <a:srgbClr val="E2B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4684725" y="3971625"/>
              <a:ext cx="380300" cy="466350"/>
            </a:xfrm>
            <a:custGeom>
              <a:avLst/>
              <a:gdLst/>
              <a:ahLst/>
              <a:cxnLst/>
              <a:rect l="l" t="t" r="r" b="b"/>
              <a:pathLst>
                <a:path w="15212" h="18654" extrusionOk="0">
                  <a:moveTo>
                    <a:pt x="14041" y="1"/>
                  </a:moveTo>
                  <a:cubicBezTo>
                    <a:pt x="13773" y="1"/>
                    <a:pt x="12975" y="1430"/>
                    <a:pt x="12782" y="1430"/>
                  </a:cubicBezTo>
                  <a:cubicBezTo>
                    <a:pt x="12775" y="1430"/>
                    <a:pt x="12769" y="1428"/>
                    <a:pt x="12764" y="1424"/>
                  </a:cubicBezTo>
                  <a:cubicBezTo>
                    <a:pt x="12622" y="1325"/>
                    <a:pt x="12668" y="874"/>
                    <a:pt x="12734" y="647"/>
                  </a:cubicBezTo>
                  <a:cubicBezTo>
                    <a:pt x="12747" y="601"/>
                    <a:pt x="12717" y="554"/>
                    <a:pt x="12668" y="548"/>
                  </a:cubicBezTo>
                  <a:cubicBezTo>
                    <a:pt x="12654" y="546"/>
                    <a:pt x="12639" y="544"/>
                    <a:pt x="12623" y="544"/>
                  </a:cubicBezTo>
                  <a:cubicBezTo>
                    <a:pt x="12529" y="544"/>
                    <a:pt x="12405" y="588"/>
                    <a:pt x="12335" y="788"/>
                  </a:cubicBezTo>
                  <a:cubicBezTo>
                    <a:pt x="12266" y="980"/>
                    <a:pt x="12160" y="1293"/>
                    <a:pt x="12098" y="1688"/>
                  </a:cubicBezTo>
                  <a:lnTo>
                    <a:pt x="5700" y="9602"/>
                  </a:lnTo>
                  <a:cubicBezTo>
                    <a:pt x="5700" y="9602"/>
                    <a:pt x="1751" y="14609"/>
                    <a:pt x="875" y="16132"/>
                  </a:cubicBezTo>
                  <a:cubicBezTo>
                    <a:pt x="1" y="17651"/>
                    <a:pt x="1372" y="18393"/>
                    <a:pt x="1372" y="18393"/>
                  </a:cubicBezTo>
                  <a:cubicBezTo>
                    <a:pt x="1671" y="18566"/>
                    <a:pt x="1985" y="18654"/>
                    <a:pt x="2317" y="18654"/>
                  </a:cubicBezTo>
                  <a:cubicBezTo>
                    <a:pt x="3951" y="18654"/>
                    <a:pt x="6039" y="16526"/>
                    <a:pt x="9105" y="11965"/>
                  </a:cubicBezTo>
                  <a:cubicBezTo>
                    <a:pt x="12549" y="6837"/>
                    <a:pt x="13442" y="3297"/>
                    <a:pt x="13544" y="2848"/>
                  </a:cubicBezTo>
                  <a:cubicBezTo>
                    <a:pt x="14112" y="2460"/>
                    <a:pt x="14929" y="1850"/>
                    <a:pt x="15186" y="1424"/>
                  </a:cubicBezTo>
                  <a:cubicBezTo>
                    <a:pt x="15211" y="1381"/>
                    <a:pt x="15186" y="1338"/>
                    <a:pt x="15139" y="1338"/>
                  </a:cubicBezTo>
                  <a:cubicBezTo>
                    <a:pt x="15136" y="1338"/>
                    <a:pt x="15133" y="1338"/>
                    <a:pt x="15130" y="1339"/>
                  </a:cubicBezTo>
                  <a:cubicBezTo>
                    <a:pt x="15025" y="1349"/>
                    <a:pt x="14810" y="1428"/>
                    <a:pt x="14398" y="1764"/>
                  </a:cubicBezTo>
                  <a:cubicBezTo>
                    <a:pt x="14398" y="1764"/>
                    <a:pt x="15070" y="858"/>
                    <a:pt x="15041" y="657"/>
                  </a:cubicBezTo>
                  <a:cubicBezTo>
                    <a:pt x="15038" y="639"/>
                    <a:pt x="15028" y="631"/>
                    <a:pt x="15012" y="631"/>
                  </a:cubicBezTo>
                  <a:cubicBezTo>
                    <a:pt x="14840" y="631"/>
                    <a:pt x="13993" y="1483"/>
                    <a:pt x="13993" y="1483"/>
                  </a:cubicBezTo>
                  <a:cubicBezTo>
                    <a:pt x="13993" y="1483"/>
                    <a:pt x="14639" y="389"/>
                    <a:pt x="14544" y="231"/>
                  </a:cubicBezTo>
                  <a:cubicBezTo>
                    <a:pt x="14537" y="221"/>
                    <a:pt x="14528" y="216"/>
                    <a:pt x="14515" y="216"/>
                  </a:cubicBezTo>
                  <a:cubicBezTo>
                    <a:pt x="14336" y="216"/>
                    <a:pt x="13564" y="1203"/>
                    <a:pt x="13564" y="1203"/>
                  </a:cubicBezTo>
                  <a:cubicBezTo>
                    <a:pt x="13564" y="1203"/>
                    <a:pt x="14165" y="37"/>
                    <a:pt x="14062" y="4"/>
                  </a:cubicBezTo>
                  <a:cubicBezTo>
                    <a:pt x="14055" y="2"/>
                    <a:pt x="14048" y="1"/>
                    <a:pt x="14041" y="1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4508400" y="4213075"/>
              <a:ext cx="260900" cy="428500"/>
            </a:xfrm>
            <a:custGeom>
              <a:avLst/>
              <a:gdLst/>
              <a:ahLst/>
              <a:cxnLst/>
              <a:rect l="l" t="t" r="r" b="b"/>
              <a:pathLst>
                <a:path w="10436" h="17140" extrusionOk="0">
                  <a:moveTo>
                    <a:pt x="2855" y="0"/>
                  </a:moveTo>
                  <a:lnTo>
                    <a:pt x="2855" y="0"/>
                  </a:lnTo>
                  <a:cubicBezTo>
                    <a:pt x="2858" y="13"/>
                    <a:pt x="2861" y="26"/>
                    <a:pt x="2865" y="43"/>
                  </a:cubicBezTo>
                  <a:cubicBezTo>
                    <a:pt x="2927" y="405"/>
                    <a:pt x="3352" y="2976"/>
                    <a:pt x="3059" y="4727"/>
                  </a:cubicBezTo>
                  <a:cubicBezTo>
                    <a:pt x="2812" y="4812"/>
                    <a:pt x="2525" y="4872"/>
                    <a:pt x="2185" y="4885"/>
                  </a:cubicBezTo>
                  <a:cubicBezTo>
                    <a:pt x="1711" y="4902"/>
                    <a:pt x="1246" y="5070"/>
                    <a:pt x="900" y="5396"/>
                  </a:cubicBezTo>
                  <a:cubicBezTo>
                    <a:pt x="416" y="5851"/>
                    <a:pt x="0" y="6705"/>
                    <a:pt x="270" y="8296"/>
                  </a:cubicBezTo>
                  <a:cubicBezTo>
                    <a:pt x="818" y="11484"/>
                    <a:pt x="1292" y="15195"/>
                    <a:pt x="1081" y="17140"/>
                  </a:cubicBezTo>
                  <a:lnTo>
                    <a:pt x="8929" y="17140"/>
                  </a:lnTo>
                  <a:cubicBezTo>
                    <a:pt x="8929" y="17140"/>
                    <a:pt x="9463" y="13093"/>
                    <a:pt x="9951" y="10950"/>
                  </a:cubicBezTo>
                  <a:cubicBezTo>
                    <a:pt x="10435" y="8807"/>
                    <a:pt x="10304" y="6642"/>
                    <a:pt x="9051" y="5887"/>
                  </a:cubicBezTo>
                  <a:cubicBezTo>
                    <a:pt x="8247" y="5406"/>
                    <a:pt x="7690" y="5221"/>
                    <a:pt x="7288" y="4763"/>
                  </a:cubicBezTo>
                  <a:cubicBezTo>
                    <a:pt x="7259" y="4615"/>
                    <a:pt x="7222" y="4453"/>
                    <a:pt x="7192" y="4282"/>
                  </a:cubicBezTo>
                  <a:cubicBezTo>
                    <a:pt x="7117" y="3830"/>
                    <a:pt x="7061" y="3332"/>
                    <a:pt x="7100" y="2944"/>
                  </a:cubicBezTo>
                  <a:lnTo>
                    <a:pt x="7100" y="2940"/>
                  </a:lnTo>
                  <a:cubicBezTo>
                    <a:pt x="7117" y="2749"/>
                    <a:pt x="7160" y="2581"/>
                    <a:pt x="7232" y="2459"/>
                  </a:cubicBezTo>
                  <a:lnTo>
                    <a:pt x="2855" y="0"/>
                  </a:ln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4597550" y="4253925"/>
              <a:ext cx="90675" cy="66750"/>
            </a:xfrm>
            <a:custGeom>
              <a:avLst/>
              <a:gdLst/>
              <a:ahLst/>
              <a:cxnLst/>
              <a:rect l="l" t="t" r="r" b="b"/>
              <a:pathLst>
                <a:path w="3627" h="2670" extrusionOk="0">
                  <a:moveTo>
                    <a:pt x="1" y="1"/>
                  </a:moveTo>
                  <a:cubicBezTo>
                    <a:pt x="41" y="101"/>
                    <a:pt x="1132" y="2670"/>
                    <a:pt x="3278" y="2670"/>
                  </a:cubicBezTo>
                  <a:cubicBezTo>
                    <a:pt x="3391" y="2670"/>
                    <a:pt x="3507" y="2663"/>
                    <a:pt x="3626" y="2648"/>
                  </a:cubicBezTo>
                  <a:cubicBezTo>
                    <a:pt x="3551" y="2196"/>
                    <a:pt x="3495" y="1698"/>
                    <a:pt x="3534" y="1310"/>
                  </a:cubicBezTo>
                  <a:cubicBezTo>
                    <a:pt x="3527" y="1310"/>
                    <a:pt x="3524" y="1310"/>
                    <a:pt x="3518" y="1313"/>
                  </a:cubicBezTo>
                  <a:cubicBezTo>
                    <a:pt x="3370" y="1335"/>
                    <a:pt x="3123" y="1362"/>
                    <a:pt x="2823" y="1362"/>
                  </a:cubicBezTo>
                  <a:cubicBezTo>
                    <a:pt x="2493" y="1362"/>
                    <a:pt x="2098" y="1329"/>
                    <a:pt x="1698" y="1221"/>
                  </a:cubicBezTo>
                  <a:cubicBezTo>
                    <a:pt x="1075" y="1053"/>
                    <a:pt x="439" y="700"/>
                    <a:pt x="1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>
              <a:off x="4255625" y="3944125"/>
              <a:ext cx="353975" cy="493000"/>
            </a:xfrm>
            <a:custGeom>
              <a:avLst/>
              <a:gdLst/>
              <a:ahLst/>
              <a:cxnLst/>
              <a:rect l="l" t="t" r="r" b="b"/>
              <a:pathLst>
                <a:path w="14159" h="19720" extrusionOk="0">
                  <a:moveTo>
                    <a:pt x="1248" y="1"/>
                  </a:moveTo>
                  <a:cubicBezTo>
                    <a:pt x="1243" y="1"/>
                    <a:pt x="1237" y="2"/>
                    <a:pt x="1232" y="3"/>
                  </a:cubicBezTo>
                  <a:cubicBezTo>
                    <a:pt x="1130" y="29"/>
                    <a:pt x="1657" y="1232"/>
                    <a:pt x="1657" y="1232"/>
                  </a:cubicBezTo>
                  <a:cubicBezTo>
                    <a:pt x="1657" y="1232"/>
                    <a:pt x="940" y="184"/>
                    <a:pt x="767" y="184"/>
                  </a:cubicBezTo>
                  <a:cubicBezTo>
                    <a:pt x="756" y="184"/>
                    <a:pt x="747" y="188"/>
                    <a:pt x="741" y="198"/>
                  </a:cubicBezTo>
                  <a:cubicBezTo>
                    <a:pt x="631" y="353"/>
                    <a:pt x="1209" y="1486"/>
                    <a:pt x="1209" y="1486"/>
                  </a:cubicBezTo>
                  <a:cubicBezTo>
                    <a:pt x="1209" y="1486"/>
                    <a:pt x="413" y="572"/>
                    <a:pt x="245" y="572"/>
                  </a:cubicBezTo>
                  <a:cubicBezTo>
                    <a:pt x="230" y="572"/>
                    <a:pt x="220" y="579"/>
                    <a:pt x="216" y="596"/>
                  </a:cubicBezTo>
                  <a:cubicBezTo>
                    <a:pt x="176" y="794"/>
                    <a:pt x="790" y="1737"/>
                    <a:pt x="790" y="1737"/>
                  </a:cubicBezTo>
                  <a:cubicBezTo>
                    <a:pt x="401" y="1377"/>
                    <a:pt x="190" y="1285"/>
                    <a:pt x="85" y="1269"/>
                  </a:cubicBezTo>
                  <a:cubicBezTo>
                    <a:pt x="80" y="1268"/>
                    <a:pt x="75" y="1267"/>
                    <a:pt x="71" y="1267"/>
                  </a:cubicBezTo>
                  <a:cubicBezTo>
                    <a:pt x="29" y="1267"/>
                    <a:pt x="1" y="1309"/>
                    <a:pt x="22" y="1348"/>
                  </a:cubicBezTo>
                  <a:cubicBezTo>
                    <a:pt x="272" y="1832"/>
                    <a:pt x="1179" y="2574"/>
                    <a:pt x="1713" y="2983"/>
                  </a:cubicBezTo>
                  <a:cubicBezTo>
                    <a:pt x="1713" y="2983"/>
                    <a:pt x="2082" y="6908"/>
                    <a:pt x="5424" y="12617"/>
                  </a:cubicBezTo>
                  <a:cubicBezTo>
                    <a:pt x="8264" y="17472"/>
                    <a:pt x="10242" y="19719"/>
                    <a:pt x="11896" y="19719"/>
                  </a:cubicBezTo>
                  <a:cubicBezTo>
                    <a:pt x="12187" y="19719"/>
                    <a:pt x="12468" y="19650"/>
                    <a:pt x="12742" y="19512"/>
                  </a:cubicBezTo>
                  <a:cubicBezTo>
                    <a:pt x="12742" y="19512"/>
                    <a:pt x="14159" y="18860"/>
                    <a:pt x="13381" y="17288"/>
                  </a:cubicBezTo>
                  <a:cubicBezTo>
                    <a:pt x="12600" y="15712"/>
                    <a:pt x="8968" y="10471"/>
                    <a:pt x="8968" y="10471"/>
                  </a:cubicBezTo>
                  <a:lnTo>
                    <a:pt x="3107" y="2274"/>
                  </a:lnTo>
                  <a:lnTo>
                    <a:pt x="3103" y="2277"/>
                  </a:lnTo>
                  <a:cubicBezTo>
                    <a:pt x="3120" y="1654"/>
                    <a:pt x="2989" y="1160"/>
                    <a:pt x="2910" y="893"/>
                  </a:cubicBezTo>
                  <a:cubicBezTo>
                    <a:pt x="2847" y="679"/>
                    <a:pt x="2718" y="631"/>
                    <a:pt x="2620" y="631"/>
                  </a:cubicBezTo>
                  <a:cubicBezTo>
                    <a:pt x="2610" y="631"/>
                    <a:pt x="2599" y="632"/>
                    <a:pt x="2589" y="633"/>
                  </a:cubicBezTo>
                  <a:cubicBezTo>
                    <a:pt x="2540" y="636"/>
                    <a:pt x="2510" y="679"/>
                    <a:pt x="2520" y="728"/>
                  </a:cubicBezTo>
                  <a:cubicBezTo>
                    <a:pt x="2569" y="959"/>
                    <a:pt x="2589" y="1410"/>
                    <a:pt x="2444" y="1503"/>
                  </a:cubicBezTo>
                  <a:cubicBezTo>
                    <a:pt x="2440" y="1506"/>
                    <a:pt x="2434" y="1507"/>
                    <a:pt x="2428" y="1507"/>
                  </a:cubicBezTo>
                  <a:cubicBezTo>
                    <a:pt x="2236" y="1507"/>
                    <a:pt x="1516" y="1"/>
                    <a:pt x="1248" y="1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4338825" y="4124900"/>
              <a:ext cx="88825" cy="51200"/>
            </a:xfrm>
            <a:custGeom>
              <a:avLst/>
              <a:gdLst/>
              <a:ahLst/>
              <a:cxnLst/>
              <a:rect l="l" t="t" r="r" b="b"/>
              <a:pathLst>
                <a:path w="3553" h="2048" extrusionOk="0">
                  <a:moveTo>
                    <a:pt x="3323" y="0"/>
                  </a:moveTo>
                  <a:lnTo>
                    <a:pt x="0" y="1223"/>
                  </a:lnTo>
                  <a:lnTo>
                    <a:pt x="362" y="2047"/>
                  </a:lnTo>
                  <a:lnTo>
                    <a:pt x="3553" y="324"/>
                  </a:lnTo>
                  <a:lnTo>
                    <a:pt x="3323" y="0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4338825" y="4129600"/>
              <a:ext cx="612350" cy="518100"/>
            </a:xfrm>
            <a:custGeom>
              <a:avLst/>
              <a:gdLst/>
              <a:ahLst/>
              <a:cxnLst/>
              <a:rect l="l" t="t" r="r" b="b"/>
              <a:pathLst>
                <a:path w="24494" h="20724" extrusionOk="0">
                  <a:moveTo>
                    <a:pt x="3804" y="0"/>
                  </a:moveTo>
                  <a:lnTo>
                    <a:pt x="0" y="2054"/>
                  </a:lnTo>
                  <a:cubicBezTo>
                    <a:pt x="3201" y="8840"/>
                    <a:pt x="6764" y="11909"/>
                    <a:pt x="6764" y="11909"/>
                  </a:cubicBezTo>
                  <a:cubicBezTo>
                    <a:pt x="8227" y="17397"/>
                    <a:pt x="7344" y="20723"/>
                    <a:pt x="7344" y="20723"/>
                  </a:cubicBezTo>
                  <a:lnTo>
                    <a:pt x="16234" y="20723"/>
                  </a:lnTo>
                  <a:lnTo>
                    <a:pt x="17314" y="12542"/>
                  </a:lnTo>
                  <a:cubicBezTo>
                    <a:pt x="20466" y="9625"/>
                    <a:pt x="24493" y="3936"/>
                    <a:pt x="24493" y="3936"/>
                  </a:cubicBezTo>
                  <a:lnTo>
                    <a:pt x="21250" y="370"/>
                  </a:lnTo>
                  <a:lnTo>
                    <a:pt x="14420" y="8112"/>
                  </a:lnTo>
                  <a:cubicBezTo>
                    <a:pt x="13722" y="8802"/>
                    <a:pt x="12988" y="9033"/>
                    <a:pt x="12318" y="9033"/>
                  </a:cubicBezTo>
                  <a:cubicBezTo>
                    <a:pt x="10947" y="9033"/>
                    <a:pt x="9842" y="8066"/>
                    <a:pt x="9842" y="8066"/>
                  </a:cubicBezTo>
                  <a:lnTo>
                    <a:pt x="3804" y="0"/>
                  </a:lnTo>
                  <a:close/>
                </a:path>
              </a:pathLst>
            </a:custGeom>
            <a:solidFill>
              <a:srgbClr val="FCC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4624025" y="4450325"/>
              <a:ext cx="54150" cy="54225"/>
            </a:xfrm>
            <a:custGeom>
              <a:avLst/>
              <a:gdLst/>
              <a:ahLst/>
              <a:cxnLst/>
              <a:rect l="l" t="t" r="r" b="b"/>
              <a:pathLst>
                <a:path w="2166" h="2169" fill="none" extrusionOk="0">
                  <a:moveTo>
                    <a:pt x="0" y="2168"/>
                  </a:moveTo>
                  <a:lnTo>
                    <a:pt x="2165" y="0"/>
                  </a:lnTo>
                </a:path>
              </a:pathLst>
            </a:custGeom>
            <a:noFill/>
            <a:ln w="150" cap="flat" cmpd="sng">
              <a:solidFill>
                <a:srgbClr val="450D20"/>
              </a:solidFill>
              <a:prstDash val="solid"/>
              <a:miter lim="7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4624025" y="4449725"/>
              <a:ext cx="77625" cy="77650"/>
            </a:xfrm>
            <a:custGeom>
              <a:avLst/>
              <a:gdLst/>
              <a:ahLst/>
              <a:cxnLst/>
              <a:rect l="l" t="t" r="r" b="b"/>
              <a:pathLst>
                <a:path w="3105" h="3106" fill="none" extrusionOk="0">
                  <a:moveTo>
                    <a:pt x="0" y="3105"/>
                  </a:moveTo>
                  <a:lnTo>
                    <a:pt x="3105" y="0"/>
                  </a:lnTo>
                </a:path>
              </a:pathLst>
            </a:custGeom>
            <a:noFill/>
            <a:ln w="150" cap="flat" cmpd="sng">
              <a:solidFill>
                <a:srgbClr val="450D20"/>
              </a:solidFill>
              <a:prstDash val="solid"/>
              <a:miter lim="7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4763675" y="4405475"/>
              <a:ext cx="30750" cy="37675"/>
            </a:xfrm>
            <a:custGeom>
              <a:avLst/>
              <a:gdLst/>
              <a:ahLst/>
              <a:cxnLst/>
              <a:rect l="l" t="t" r="r" b="b"/>
              <a:pathLst>
                <a:path w="1230" h="1507" extrusionOk="0">
                  <a:moveTo>
                    <a:pt x="1" y="1"/>
                  </a:moveTo>
                  <a:lnTo>
                    <a:pt x="320" y="1507"/>
                  </a:lnTo>
                  <a:lnTo>
                    <a:pt x="1230" y="6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4878225" y="4145650"/>
              <a:ext cx="77950" cy="74775"/>
            </a:xfrm>
            <a:custGeom>
              <a:avLst/>
              <a:gdLst/>
              <a:ahLst/>
              <a:cxnLst/>
              <a:rect l="l" t="t" r="r" b="b"/>
              <a:pathLst>
                <a:path w="3118" h="2991" extrusionOk="0">
                  <a:moveTo>
                    <a:pt x="96" y="1"/>
                  </a:moveTo>
                  <a:lnTo>
                    <a:pt x="0" y="87"/>
                  </a:lnTo>
                  <a:lnTo>
                    <a:pt x="2640" y="2991"/>
                  </a:lnTo>
                  <a:lnTo>
                    <a:pt x="3118" y="217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4618975" y="4661325"/>
              <a:ext cx="298250" cy="592100"/>
            </a:xfrm>
            <a:custGeom>
              <a:avLst/>
              <a:gdLst/>
              <a:ahLst/>
              <a:cxnLst/>
              <a:rect l="l" t="t" r="r" b="b"/>
              <a:pathLst>
                <a:path w="11930" h="23684" extrusionOk="0">
                  <a:moveTo>
                    <a:pt x="581" y="1"/>
                  </a:moveTo>
                  <a:cubicBezTo>
                    <a:pt x="212" y="1313"/>
                    <a:pt x="0" y="3495"/>
                    <a:pt x="1154" y="6389"/>
                  </a:cubicBezTo>
                  <a:cubicBezTo>
                    <a:pt x="3116" y="11317"/>
                    <a:pt x="9190" y="23684"/>
                    <a:pt x="9190" y="23684"/>
                  </a:cubicBezTo>
                  <a:lnTo>
                    <a:pt x="11930" y="22741"/>
                  </a:lnTo>
                  <a:lnTo>
                    <a:pt x="5347" y="848"/>
                  </a:lnTo>
                  <a:cubicBezTo>
                    <a:pt x="5248" y="542"/>
                    <a:pt x="5107" y="258"/>
                    <a:pt x="4938" y="1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4838825" y="5172300"/>
              <a:ext cx="209750" cy="124875"/>
            </a:xfrm>
            <a:custGeom>
              <a:avLst/>
              <a:gdLst/>
              <a:ahLst/>
              <a:cxnLst/>
              <a:rect l="l" t="t" r="r" b="b"/>
              <a:pathLst>
                <a:path w="8390" h="4995" extrusionOk="0">
                  <a:moveTo>
                    <a:pt x="2291" y="1"/>
                  </a:moveTo>
                  <a:cubicBezTo>
                    <a:pt x="2288" y="1"/>
                    <a:pt x="2285" y="1"/>
                    <a:pt x="2281" y="1"/>
                  </a:cubicBezTo>
                  <a:cubicBezTo>
                    <a:pt x="2156" y="21"/>
                    <a:pt x="1692" y="611"/>
                    <a:pt x="1213" y="1254"/>
                  </a:cubicBezTo>
                  <a:cubicBezTo>
                    <a:pt x="1184" y="1293"/>
                    <a:pt x="1158" y="1333"/>
                    <a:pt x="1128" y="1372"/>
                  </a:cubicBezTo>
                  <a:cubicBezTo>
                    <a:pt x="561" y="2147"/>
                    <a:pt x="1" y="2962"/>
                    <a:pt x="1" y="2962"/>
                  </a:cubicBezTo>
                  <a:lnTo>
                    <a:pt x="904" y="4995"/>
                  </a:lnTo>
                  <a:lnTo>
                    <a:pt x="4177" y="4082"/>
                  </a:lnTo>
                  <a:lnTo>
                    <a:pt x="8389" y="2213"/>
                  </a:lnTo>
                  <a:cubicBezTo>
                    <a:pt x="8383" y="2151"/>
                    <a:pt x="8372" y="2095"/>
                    <a:pt x="8363" y="2042"/>
                  </a:cubicBezTo>
                  <a:cubicBezTo>
                    <a:pt x="8350" y="1989"/>
                    <a:pt x="8333" y="1943"/>
                    <a:pt x="8313" y="1903"/>
                  </a:cubicBezTo>
                  <a:cubicBezTo>
                    <a:pt x="8202" y="1646"/>
                    <a:pt x="7990" y="1567"/>
                    <a:pt x="7819" y="1550"/>
                  </a:cubicBezTo>
                  <a:cubicBezTo>
                    <a:pt x="7792" y="1547"/>
                    <a:pt x="7765" y="1546"/>
                    <a:pt x="7738" y="1546"/>
                  </a:cubicBezTo>
                  <a:cubicBezTo>
                    <a:pt x="7647" y="1546"/>
                    <a:pt x="7557" y="1562"/>
                    <a:pt x="7473" y="1593"/>
                  </a:cubicBezTo>
                  <a:cubicBezTo>
                    <a:pt x="6836" y="1824"/>
                    <a:pt x="5154" y="1864"/>
                    <a:pt x="4132" y="1864"/>
                  </a:cubicBezTo>
                  <a:cubicBezTo>
                    <a:pt x="3827" y="1864"/>
                    <a:pt x="3580" y="1860"/>
                    <a:pt x="3439" y="1857"/>
                  </a:cubicBezTo>
                  <a:lnTo>
                    <a:pt x="3310" y="1857"/>
                  </a:lnTo>
                  <a:cubicBezTo>
                    <a:pt x="3310" y="1857"/>
                    <a:pt x="3300" y="1834"/>
                    <a:pt x="3284" y="1791"/>
                  </a:cubicBezTo>
                  <a:cubicBezTo>
                    <a:pt x="3153" y="1466"/>
                    <a:pt x="2551" y="1"/>
                    <a:pt x="2291" y="1"/>
                  </a:cubicBezTo>
                  <a:close/>
                </a:path>
              </a:pathLst>
            </a:custGeom>
            <a:solidFill>
              <a:srgbClr val="FCC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4863625" y="5279775"/>
              <a:ext cx="61325" cy="27775"/>
            </a:xfrm>
            <a:custGeom>
              <a:avLst/>
              <a:gdLst/>
              <a:ahLst/>
              <a:cxnLst/>
              <a:rect l="l" t="t" r="r" b="b"/>
              <a:pathLst>
                <a:path w="2453" h="1111" extrusionOk="0">
                  <a:moveTo>
                    <a:pt x="2407" y="0"/>
                  </a:moveTo>
                  <a:lnTo>
                    <a:pt x="1" y="669"/>
                  </a:lnTo>
                  <a:lnTo>
                    <a:pt x="198" y="1111"/>
                  </a:lnTo>
                  <a:lnTo>
                    <a:pt x="2453" y="109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4860750" y="5224325"/>
              <a:ext cx="195800" cy="91975"/>
            </a:xfrm>
            <a:custGeom>
              <a:avLst/>
              <a:gdLst/>
              <a:ahLst/>
              <a:cxnLst/>
              <a:rect l="l" t="t" r="r" b="b"/>
              <a:pathLst>
                <a:path w="7832" h="3679" extrusionOk="0">
                  <a:moveTo>
                    <a:pt x="7720" y="0"/>
                  </a:moveTo>
                  <a:lnTo>
                    <a:pt x="0" y="3425"/>
                  </a:lnTo>
                  <a:lnTo>
                    <a:pt x="112" y="3679"/>
                  </a:lnTo>
                  <a:lnTo>
                    <a:pt x="7832" y="251"/>
                  </a:lnTo>
                  <a:lnTo>
                    <a:pt x="7720" y="0"/>
                  </a:lnTo>
                  <a:close/>
                </a:path>
              </a:pathLst>
            </a:custGeom>
            <a:solidFill>
              <a:srgbClr val="4C3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4877975" y="5300050"/>
              <a:ext cx="54475" cy="47900"/>
            </a:xfrm>
            <a:custGeom>
              <a:avLst/>
              <a:gdLst/>
              <a:ahLst/>
              <a:cxnLst/>
              <a:rect l="l" t="t" r="r" b="b"/>
              <a:pathLst>
                <a:path w="2179" h="1916" extrusionOk="0">
                  <a:moveTo>
                    <a:pt x="1089" y="0"/>
                  </a:moveTo>
                  <a:cubicBezTo>
                    <a:pt x="959" y="0"/>
                    <a:pt x="828" y="27"/>
                    <a:pt x="703" y="82"/>
                  </a:cubicBezTo>
                  <a:cubicBezTo>
                    <a:pt x="218" y="297"/>
                    <a:pt x="0" y="861"/>
                    <a:pt x="214" y="1345"/>
                  </a:cubicBezTo>
                  <a:cubicBezTo>
                    <a:pt x="373" y="1703"/>
                    <a:pt x="724" y="1915"/>
                    <a:pt x="1090" y="1915"/>
                  </a:cubicBezTo>
                  <a:cubicBezTo>
                    <a:pt x="1220" y="1915"/>
                    <a:pt x="1351" y="1889"/>
                    <a:pt x="1477" y="1833"/>
                  </a:cubicBezTo>
                  <a:cubicBezTo>
                    <a:pt x="1961" y="1619"/>
                    <a:pt x="2179" y="1051"/>
                    <a:pt x="1965" y="567"/>
                  </a:cubicBezTo>
                  <a:cubicBezTo>
                    <a:pt x="1807" y="212"/>
                    <a:pt x="1456" y="0"/>
                    <a:pt x="1089" y="0"/>
                  </a:cubicBezTo>
                  <a:close/>
                </a:path>
              </a:pathLst>
            </a:custGeom>
            <a:solidFill>
              <a:srgbClr val="FCC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4892650" y="5312950"/>
              <a:ext cx="25150" cy="22025"/>
            </a:xfrm>
            <a:custGeom>
              <a:avLst/>
              <a:gdLst/>
              <a:ahLst/>
              <a:cxnLst/>
              <a:rect l="l" t="t" r="r" b="b"/>
              <a:pathLst>
                <a:path w="1006" h="881" extrusionOk="0">
                  <a:moveTo>
                    <a:pt x="502" y="0"/>
                  </a:moveTo>
                  <a:cubicBezTo>
                    <a:pt x="442" y="0"/>
                    <a:pt x="381" y="12"/>
                    <a:pt x="323" y="38"/>
                  </a:cubicBezTo>
                  <a:cubicBezTo>
                    <a:pt x="102" y="137"/>
                    <a:pt x="0" y="397"/>
                    <a:pt x="99" y="618"/>
                  </a:cubicBezTo>
                  <a:cubicBezTo>
                    <a:pt x="172" y="784"/>
                    <a:pt x="333" y="881"/>
                    <a:pt x="502" y="881"/>
                  </a:cubicBezTo>
                  <a:cubicBezTo>
                    <a:pt x="562" y="881"/>
                    <a:pt x="623" y="868"/>
                    <a:pt x="682" y="842"/>
                  </a:cubicBezTo>
                  <a:cubicBezTo>
                    <a:pt x="903" y="743"/>
                    <a:pt x="1006" y="483"/>
                    <a:pt x="907" y="262"/>
                  </a:cubicBezTo>
                  <a:cubicBezTo>
                    <a:pt x="833" y="99"/>
                    <a:pt x="672" y="0"/>
                    <a:pt x="502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4921725" y="5280600"/>
              <a:ext cx="54500" cy="47900"/>
            </a:xfrm>
            <a:custGeom>
              <a:avLst/>
              <a:gdLst/>
              <a:ahLst/>
              <a:cxnLst/>
              <a:rect l="l" t="t" r="r" b="b"/>
              <a:pathLst>
                <a:path w="2180" h="1916" extrusionOk="0">
                  <a:moveTo>
                    <a:pt x="1091" y="0"/>
                  </a:moveTo>
                  <a:cubicBezTo>
                    <a:pt x="961" y="0"/>
                    <a:pt x="829" y="27"/>
                    <a:pt x="702" y="83"/>
                  </a:cubicBezTo>
                  <a:cubicBezTo>
                    <a:pt x="218" y="297"/>
                    <a:pt x="1" y="864"/>
                    <a:pt x="215" y="1345"/>
                  </a:cubicBezTo>
                  <a:cubicBezTo>
                    <a:pt x="373" y="1703"/>
                    <a:pt x="724" y="1915"/>
                    <a:pt x="1093" y="1915"/>
                  </a:cubicBezTo>
                  <a:cubicBezTo>
                    <a:pt x="1222" y="1915"/>
                    <a:pt x="1354" y="1889"/>
                    <a:pt x="1481" y="1833"/>
                  </a:cubicBezTo>
                  <a:cubicBezTo>
                    <a:pt x="1962" y="1619"/>
                    <a:pt x="2179" y="1052"/>
                    <a:pt x="1965" y="571"/>
                  </a:cubicBezTo>
                  <a:cubicBezTo>
                    <a:pt x="1807" y="213"/>
                    <a:pt x="1458" y="0"/>
                    <a:pt x="1091" y="0"/>
                  </a:cubicBezTo>
                  <a:close/>
                </a:path>
              </a:pathLst>
            </a:custGeom>
            <a:solidFill>
              <a:srgbClr val="FCC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4936475" y="5293500"/>
              <a:ext cx="25075" cy="22100"/>
            </a:xfrm>
            <a:custGeom>
              <a:avLst/>
              <a:gdLst/>
              <a:ahLst/>
              <a:cxnLst/>
              <a:rect l="l" t="t" r="r" b="b"/>
              <a:pathLst>
                <a:path w="1003" h="884" extrusionOk="0">
                  <a:moveTo>
                    <a:pt x="499" y="0"/>
                  </a:moveTo>
                  <a:cubicBezTo>
                    <a:pt x="439" y="0"/>
                    <a:pt x="379" y="12"/>
                    <a:pt x="320" y="38"/>
                  </a:cubicBezTo>
                  <a:cubicBezTo>
                    <a:pt x="100" y="137"/>
                    <a:pt x="1" y="397"/>
                    <a:pt x="100" y="621"/>
                  </a:cubicBezTo>
                  <a:cubicBezTo>
                    <a:pt x="170" y="785"/>
                    <a:pt x="331" y="884"/>
                    <a:pt x="501" y="884"/>
                  </a:cubicBezTo>
                  <a:cubicBezTo>
                    <a:pt x="561" y="884"/>
                    <a:pt x="621" y="872"/>
                    <a:pt x="680" y="846"/>
                  </a:cubicBezTo>
                  <a:cubicBezTo>
                    <a:pt x="900" y="747"/>
                    <a:pt x="1002" y="487"/>
                    <a:pt x="903" y="262"/>
                  </a:cubicBezTo>
                  <a:cubicBezTo>
                    <a:pt x="830" y="99"/>
                    <a:pt x="669" y="0"/>
                    <a:pt x="499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4965475" y="5261150"/>
              <a:ext cx="54500" cy="47900"/>
            </a:xfrm>
            <a:custGeom>
              <a:avLst/>
              <a:gdLst/>
              <a:ahLst/>
              <a:cxnLst/>
              <a:rect l="l" t="t" r="r" b="b"/>
              <a:pathLst>
                <a:path w="2180" h="1916" extrusionOk="0">
                  <a:moveTo>
                    <a:pt x="1091" y="1"/>
                  </a:moveTo>
                  <a:cubicBezTo>
                    <a:pt x="961" y="1"/>
                    <a:pt x="830" y="27"/>
                    <a:pt x="703" y="83"/>
                  </a:cubicBezTo>
                  <a:cubicBezTo>
                    <a:pt x="218" y="297"/>
                    <a:pt x="1" y="864"/>
                    <a:pt x="215" y="1349"/>
                  </a:cubicBezTo>
                  <a:cubicBezTo>
                    <a:pt x="373" y="1704"/>
                    <a:pt x="724" y="1916"/>
                    <a:pt x="1092" y="1916"/>
                  </a:cubicBezTo>
                  <a:cubicBezTo>
                    <a:pt x="1222" y="1916"/>
                    <a:pt x="1354" y="1889"/>
                    <a:pt x="1481" y="1833"/>
                  </a:cubicBezTo>
                  <a:cubicBezTo>
                    <a:pt x="1962" y="1619"/>
                    <a:pt x="2179" y="1055"/>
                    <a:pt x="1966" y="570"/>
                  </a:cubicBezTo>
                  <a:cubicBezTo>
                    <a:pt x="1807" y="213"/>
                    <a:pt x="1458" y="1"/>
                    <a:pt x="1091" y="1"/>
                  </a:cubicBezTo>
                  <a:close/>
                </a:path>
              </a:pathLst>
            </a:custGeom>
            <a:solidFill>
              <a:srgbClr val="FCC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4980225" y="5274125"/>
              <a:ext cx="25075" cy="22025"/>
            </a:xfrm>
            <a:custGeom>
              <a:avLst/>
              <a:gdLst/>
              <a:ahLst/>
              <a:cxnLst/>
              <a:rect l="l" t="t" r="r" b="b"/>
              <a:pathLst>
                <a:path w="1003" h="881" extrusionOk="0">
                  <a:moveTo>
                    <a:pt x="502" y="0"/>
                  </a:moveTo>
                  <a:cubicBezTo>
                    <a:pt x="443" y="0"/>
                    <a:pt x="382" y="13"/>
                    <a:pt x="323" y="39"/>
                  </a:cubicBezTo>
                  <a:cubicBezTo>
                    <a:pt x="100" y="138"/>
                    <a:pt x="1" y="398"/>
                    <a:pt x="100" y="619"/>
                  </a:cubicBezTo>
                  <a:cubicBezTo>
                    <a:pt x="173" y="782"/>
                    <a:pt x="334" y="880"/>
                    <a:pt x="503" y="880"/>
                  </a:cubicBezTo>
                  <a:cubicBezTo>
                    <a:pt x="562" y="880"/>
                    <a:pt x="622" y="868"/>
                    <a:pt x="679" y="842"/>
                  </a:cubicBezTo>
                  <a:cubicBezTo>
                    <a:pt x="901" y="744"/>
                    <a:pt x="1003" y="483"/>
                    <a:pt x="904" y="263"/>
                  </a:cubicBezTo>
                  <a:cubicBezTo>
                    <a:pt x="831" y="98"/>
                    <a:pt x="671" y="0"/>
                    <a:pt x="502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009250" y="5241750"/>
              <a:ext cx="54550" cy="47925"/>
            </a:xfrm>
            <a:custGeom>
              <a:avLst/>
              <a:gdLst/>
              <a:ahLst/>
              <a:cxnLst/>
              <a:rect l="l" t="t" r="r" b="b"/>
              <a:pathLst>
                <a:path w="2182" h="1917" extrusionOk="0">
                  <a:moveTo>
                    <a:pt x="1092" y="1"/>
                  </a:moveTo>
                  <a:cubicBezTo>
                    <a:pt x="962" y="1"/>
                    <a:pt x="829" y="28"/>
                    <a:pt x="702" y="85"/>
                  </a:cubicBezTo>
                  <a:cubicBezTo>
                    <a:pt x="218" y="298"/>
                    <a:pt x="0" y="862"/>
                    <a:pt x="215" y="1346"/>
                  </a:cubicBezTo>
                  <a:cubicBezTo>
                    <a:pt x="372" y="1705"/>
                    <a:pt x="723" y="1917"/>
                    <a:pt x="1091" y="1917"/>
                  </a:cubicBezTo>
                  <a:cubicBezTo>
                    <a:pt x="1221" y="1917"/>
                    <a:pt x="1354" y="1890"/>
                    <a:pt x="1480" y="1834"/>
                  </a:cubicBezTo>
                  <a:cubicBezTo>
                    <a:pt x="1961" y="1620"/>
                    <a:pt x="2182" y="1054"/>
                    <a:pt x="1968" y="569"/>
                  </a:cubicBezTo>
                  <a:cubicBezTo>
                    <a:pt x="1807" y="214"/>
                    <a:pt x="1458" y="1"/>
                    <a:pt x="1092" y="1"/>
                  </a:cubicBezTo>
                  <a:close/>
                </a:path>
              </a:pathLst>
            </a:custGeom>
            <a:solidFill>
              <a:srgbClr val="FCC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024000" y="5254675"/>
              <a:ext cx="25050" cy="22050"/>
            </a:xfrm>
            <a:custGeom>
              <a:avLst/>
              <a:gdLst/>
              <a:ahLst/>
              <a:cxnLst/>
              <a:rect l="l" t="t" r="r" b="b"/>
              <a:pathLst>
                <a:path w="1002" h="882" extrusionOk="0">
                  <a:moveTo>
                    <a:pt x="501" y="0"/>
                  </a:moveTo>
                  <a:cubicBezTo>
                    <a:pt x="442" y="0"/>
                    <a:pt x="381" y="12"/>
                    <a:pt x="323" y="38"/>
                  </a:cubicBezTo>
                  <a:cubicBezTo>
                    <a:pt x="99" y="137"/>
                    <a:pt x="0" y="398"/>
                    <a:pt x="99" y="619"/>
                  </a:cubicBezTo>
                  <a:cubicBezTo>
                    <a:pt x="172" y="784"/>
                    <a:pt x="333" y="881"/>
                    <a:pt x="501" y="881"/>
                  </a:cubicBezTo>
                  <a:cubicBezTo>
                    <a:pt x="560" y="881"/>
                    <a:pt x="621" y="869"/>
                    <a:pt x="679" y="843"/>
                  </a:cubicBezTo>
                  <a:cubicBezTo>
                    <a:pt x="903" y="744"/>
                    <a:pt x="1002" y="484"/>
                    <a:pt x="903" y="263"/>
                  </a:cubicBezTo>
                  <a:cubicBezTo>
                    <a:pt x="830" y="97"/>
                    <a:pt x="669" y="0"/>
                    <a:pt x="501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4854975" y="5219875"/>
              <a:ext cx="192925" cy="66275"/>
            </a:xfrm>
            <a:custGeom>
              <a:avLst/>
              <a:gdLst/>
              <a:ahLst/>
              <a:cxnLst/>
              <a:rect l="l" t="t" r="r" b="b"/>
              <a:pathLst>
                <a:path w="7717" h="2651" extrusionOk="0">
                  <a:moveTo>
                    <a:pt x="7667" y="0"/>
                  </a:moveTo>
                  <a:lnTo>
                    <a:pt x="3244" y="1961"/>
                  </a:lnTo>
                  <a:lnTo>
                    <a:pt x="1" y="2512"/>
                  </a:lnTo>
                  <a:lnTo>
                    <a:pt x="63" y="2650"/>
                  </a:lnTo>
                  <a:lnTo>
                    <a:pt x="3277" y="2107"/>
                  </a:lnTo>
                  <a:lnTo>
                    <a:pt x="7717" y="139"/>
                  </a:lnTo>
                  <a:cubicBezTo>
                    <a:pt x="7704" y="86"/>
                    <a:pt x="7687" y="40"/>
                    <a:pt x="7667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4867000" y="5203625"/>
              <a:ext cx="57800" cy="20425"/>
            </a:xfrm>
            <a:custGeom>
              <a:avLst/>
              <a:gdLst/>
              <a:ahLst/>
              <a:cxnLst/>
              <a:rect l="l" t="t" r="r" b="b"/>
              <a:pathLst>
                <a:path w="2312" h="817" extrusionOk="0">
                  <a:moveTo>
                    <a:pt x="86" y="1"/>
                  </a:moveTo>
                  <a:cubicBezTo>
                    <a:pt x="57" y="40"/>
                    <a:pt x="31" y="80"/>
                    <a:pt x="1" y="119"/>
                  </a:cubicBezTo>
                  <a:cubicBezTo>
                    <a:pt x="662" y="582"/>
                    <a:pt x="1222" y="817"/>
                    <a:pt x="1673" y="817"/>
                  </a:cubicBezTo>
                  <a:cubicBezTo>
                    <a:pt x="1791" y="817"/>
                    <a:pt x="1902" y="801"/>
                    <a:pt x="2005" y="769"/>
                  </a:cubicBezTo>
                  <a:cubicBezTo>
                    <a:pt x="2041" y="759"/>
                    <a:pt x="2077" y="746"/>
                    <a:pt x="2111" y="732"/>
                  </a:cubicBezTo>
                  <a:cubicBezTo>
                    <a:pt x="2190" y="696"/>
                    <a:pt x="2255" y="650"/>
                    <a:pt x="2312" y="604"/>
                  </a:cubicBezTo>
                  <a:lnTo>
                    <a:pt x="2183" y="604"/>
                  </a:lnTo>
                  <a:cubicBezTo>
                    <a:pt x="2183" y="604"/>
                    <a:pt x="2173" y="581"/>
                    <a:pt x="2157" y="538"/>
                  </a:cubicBezTo>
                  <a:cubicBezTo>
                    <a:pt x="2104" y="574"/>
                    <a:pt x="2038" y="607"/>
                    <a:pt x="1959" y="630"/>
                  </a:cubicBezTo>
                  <a:cubicBezTo>
                    <a:pt x="1882" y="654"/>
                    <a:pt x="1790" y="669"/>
                    <a:pt x="1680" y="669"/>
                  </a:cubicBezTo>
                  <a:cubicBezTo>
                    <a:pt x="1339" y="669"/>
                    <a:pt x="828" y="520"/>
                    <a:pt x="86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4566575" y="4647675"/>
              <a:ext cx="280275" cy="294350"/>
            </a:xfrm>
            <a:custGeom>
              <a:avLst/>
              <a:gdLst/>
              <a:ahLst/>
              <a:cxnLst/>
              <a:rect l="l" t="t" r="r" b="b"/>
              <a:pathLst>
                <a:path w="11211" h="11774" extrusionOk="0">
                  <a:moveTo>
                    <a:pt x="0" y="0"/>
                  </a:moveTo>
                  <a:lnTo>
                    <a:pt x="178" y="458"/>
                  </a:lnTo>
                  <a:lnTo>
                    <a:pt x="251" y="639"/>
                  </a:lnTo>
                  <a:lnTo>
                    <a:pt x="2492" y="6341"/>
                  </a:lnTo>
                  <a:lnTo>
                    <a:pt x="4568" y="11619"/>
                  </a:lnTo>
                  <a:cubicBezTo>
                    <a:pt x="4568" y="11619"/>
                    <a:pt x="7520" y="11774"/>
                    <a:pt x="9488" y="11774"/>
                  </a:cubicBezTo>
                  <a:cubicBezTo>
                    <a:pt x="10472" y="11774"/>
                    <a:pt x="11210" y="11735"/>
                    <a:pt x="11210" y="11619"/>
                  </a:cubicBezTo>
                  <a:cubicBezTo>
                    <a:pt x="11210" y="11322"/>
                    <a:pt x="8221" y="3032"/>
                    <a:pt x="7357" y="639"/>
                  </a:cubicBezTo>
                  <a:cubicBezTo>
                    <a:pt x="7331" y="574"/>
                    <a:pt x="7311" y="514"/>
                    <a:pt x="7291" y="458"/>
                  </a:cubicBezTo>
                  <a:cubicBezTo>
                    <a:pt x="7186" y="165"/>
                    <a:pt x="7124" y="0"/>
                    <a:pt x="7124" y="0"/>
                  </a:cubicBezTo>
                  <a:close/>
                </a:path>
              </a:pathLst>
            </a:custGeom>
            <a:solidFill>
              <a:srgbClr val="4C3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4699250" y="4939025"/>
              <a:ext cx="133250" cy="18400"/>
            </a:xfrm>
            <a:custGeom>
              <a:avLst/>
              <a:gdLst/>
              <a:ahLst/>
              <a:cxnLst/>
              <a:rect l="l" t="t" r="r" b="b"/>
              <a:pathLst>
                <a:path w="5330" h="736" extrusionOk="0">
                  <a:moveTo>
                    <a:pt x="0" y="1"/>
                  </a:moveTo>
                  <a:lnTo>
                    <a:pt x="336" y="736"/>
                  </a:lnTo>
                  <a:lnTo>
                    <a:pt x="5330" y="370"/>
                  </a:lnTo>
                  <a:lnTo>
                    <a:pt x="5251" y="1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4628850" y="4746700"/>
              <a:ext cx="16200" cy="98250"/>
            </a:xfrm>
            <a:custGeom>
              <a:avLst/>
              <a:gdLst/>
              <a:ahLst/>
              <a:cxnLst/>
              <a:rect l="l" t="t" r="r" b="b"/>
              <a:pathLst>
                <a:path w="648" h="3930" extrusionOk="0">
                  <a:moveTo>
                    <a:pt x="647" y="1"/>
                  </a:moveTo>
                  <a:lnTo>
                    <a:pt x="1" y="2380"/>
                  </a:lnTo>
                  <a:lnTo>
                    <a:pt x="647" y="3930"/>
                  </a:lnTo>
                  <a:lnTo>
                    <a:pt x="647" y="1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4290275" y="4661325"/>
              <a:ext cx="365300" cy="549425"/>
            </a:xfrm>
            <a:custGeom>
              <a:avLst/>
              <a:gdLst/>
              <a:ahLst/>
              <a:cxnLst/>
              <a:rect l="l" t="t" r="r" b="b"/>
              <a:pathLst>
                <a:path w="14612" h="21977" extrusionOk="0">
                  <a:moveTo>
                    <a:pt x="9628" y="1"/>
                  </a:moveTo>
                  <a:cubicBezTo>
                    <a:pt x="8824" y="1036"/>
                    <a:pt x="8000" y="2602"/>
                    <a:pt x="7624" y="4902"/>
                  </a:cubicBezTo>
                  <a:cubicBezTo>
                    <a:pt x="7291" y="6939"/>
                    <a:pt x="6916" y="10262"/>
                    <a:pt x="6576" y="13558"/>
                  </a:cubicBezTo>
                  <a:cubicBezTo>
                    <a:pt x="3082" y="16511"/>
                    <a:pt x="1" y="19194"/>
                    <a:pt x="1" y="19194"/>
                  </a:cubicBezTo>
                  <a:lnTo>
                    <a:pt x="1767" y="21977"/>
                  </a:lnTo>
                  <a:lnTo>
                    <a:pt x="6022" y="19251"/>
                  </a:lnTo>
                  <a:lnTo>
                    <a:pt x="9467" y="17048"/>
                  </a:lnTo>
                  <a:cubicBezTo>
                    <a:pt x="10324" y="16498"/>
                    <a:pt x="10937" y="15638"/>
                    <a:pt x="11171" y="14646"/>
                  </a:cubicBezTo>
                  <a:lnTo>
                    <a:pt x="12595" y="858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4252125" y="5128975"/>
              <a:ext cx="126925" cy="209150"/>
            </a:xfrm>
            <a:custGeom>
              <a:avLst/>
              <a:gdLst/>
              <a:ahLst/>
              <a:cxnLst/>
              <a:rect l="l" t="t" r="r" b="b"/>
              <a:pathLst>
                <a:path w="5077" h="8366" extrusionOk="0">
                  <a:moveTo>
                    <a:pt x="2008" y="0"/>
                  </a:moveTo>
                  <a:lnTo>
                    <a:pt x="0" y="960"/>
                  </a:lnTo>
                  <a:lnTo>
                    <a:pt x="1002" y="4206"/>
                  </a:lnTo>
                  <a:lnTo>
                    <a:pt x="2990" y="8366"/>
                  </a:lnTo>
                  <a:cubicBezTo>
                    <a:pt x="3053" y="8356"/>
                    <a:pt x="3109" y="8346"/>
                    <a:pt x="3161" y="8333"/>
                  </a:cubicBezTo>
                  <a:cubicBezTo>
                    <a:pt x="3211" y="8320"/>
                    <a:pt x="3257" y="8303"/>
                    <a:pt x="3300" y="8284"/>
                  </a:cubicBezTo>
                  <a:cubicBezTo>
                    <a:pt x="3554" y="8162"/>
                    <a:pt x="3626" y="7951"/>
                    <a:pt x="3639" y="7776"/>
                  </a:cubicBezTo>
                  <a:cubicBezTo>
                    <a:pt x="3646" y="7657"/>
                    <a:pt x="3626" y="7538"/>
                    <a:pt x="3584" y="7430"/>
                  </a:cubicBezTo>
                  <a:cubicBezTo>
                    <a:pt x="3260" y="6613"/>
                    <a:pt x="3214" y="4022"/>
                    <a:pt x="3208" y="3409"/>
                  </a:cubicBezTo>
                  <a:cubicBezTo>
                    <a:pt x="3204" y="3323"/>
                    <a:pt x="3204" y="3277"/>
                    <a:pt x="3204" y="3277"/>
                  </a:cubicBezTo>
                  <a:cubicBezTo>
                    <a:pt x="3204" y="3277"/>
                    <a:pt x="3228" y="3267"/>
                    <a:pt x="3270" y="3251"/>
                  </a:cubicBezTo>
                  <a:cubicBezTo>
                    <a:pt x="3596" y="3108"/>
                    <a:pt x="5076" y="2449"/>
                    <a:pt x="5030" y="2199"/>
                  </a:cubicBezTo>
                  <a:cubicBezTo>
                    <a:pt x="5008" y="2074"/>
                    <a:pt x="4407" y="1625"/>
                    <a:pt x="3748" y="1167"/>
                  </a:cubicBezTo>
                  <a:cubicBezTo>
                    <a:pt x="3709" y="1138"/>
                    <a:pt x="3666" y="1111"/>
                    <a:pt x="3626" y="1082"/>
                  </a:cubicBezTo>
                  <a:cubicBezTo>
                    <a:pt x="2838" y="537"/>
                    <a:pt x="2008" y="0"/>
                    <a:pt x="2008" y="0"/>
                  </a:cubicBezTo>
                  <a:close/>
                </a:path>
              </a:pathLst>
            </a:custGeom>
            <a:solidFill>
              <a:srgbClr val="FCC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4242000" y="5155175"/>
              <a:ext cx="29275" cy="60925"/>
            </a:xfrm>
            <a:custGeom>
              <a:avLst/>
              <a:gdLst/>
              <a:ahLst/>
              <a:cxnLst/>
              <a:rect l="l" t="t" r="r" b="b"/>
              <a:pathLst>
                <a:path w="1171" h="2437" extrusionOk="0">
                  <a:moveTo>
                    <a:pt x="435" y="0"/>
                  </a:moveTo>
                  <a:lnTo>
                    <a:pt x="0" y="209"/>
                  </a:lnTo>
                  <a:lnTo>
                    <a:pt x="1065" y="2436"/>
                  </a:lnTo>
                  <a:lnTo>
                    <a:pt x="1170" y="2387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4233100" y="5152700"/>
              <a:ext cx="97250" cy="193525"/>
            </a:xfrm>
            <a:custGeom>
              <a:avLst/>
              <a:gdLst/>
              <a:ahLst/>
              <a:cxnLst/>
              <a:rect l="l" t="t" r="r" b="b"/>
              <a:pathLst>
                <a:path w="3890" h="7741" extrusionOk="0">
                  <a:moveTo>
                    <a:pt x="247" y="1"/>
                  </a:moveTo>
                  <a:lnTo>
                    <a:pt x="0" y="119"/>
                  </a:lnTo>
                  <a:lnTo>
                    <a:pt x="3642" y="7740"/>
                  </a:lnTo>
                  <a:lnTo>
                    <a:pt x="3890" y="7622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4C3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4199200" y="5173550"/>
              <a:ext cx="54675" cy="47950"/>
            </a:xfrm>
            <a:custGeom>
              <a:avLst/>
              <a:gdLst/>
              <a:ahLst/>
              <a:cxnLst/>
              <a:rect l="l" t="t" r="r" b="b"/>
              <a:pathLst>
                <a:path w="2187" h="1918" extrusionOk="0">
                  <a:moveTo>
                    <a:pt x="1092" y="0"/>
                  </a:moveTo>
                  <a:cubicBezTo>
                    <a:pt x="955" y="0"/>
                    <a:pt x="815" y="30"/>
                    <a:pt x="684" y="93"/>
                  </a:cubicBezTo>
                  <a:cubicBezTo>
                    <a:pt x="206" y="324"/>
                    <a:pt x="1" y="894"/>
                    <a:pt x="232" y="1372"/>
                  </a:cubicBezTo>
                  <a:cubicBezTo>
                    <a:pt x="396" y="1717"/>
                    <a:pt x="738" y="1917"/>
                    <a:pt x="1096" y="1917"/>
                  </a:cubicBezTo>
                  <a:cubicBezTo>
                    <a:pt x="1234" y="1917"/>
                    <a:pt x="1374" y="1887"/>
                    <a:pt x="1508" y="1824"/>
                  </a:cubicBezTo>
                  <a:cubicBezTo>
                    <a:pt x="1986" y="1596"/>
                    <a:pt x="2187" y="1022"/>
                    <a:pt x="1959" y="545"/>
                  </a:cubicBezTo>
                  <a:cubicBezTo>
                    <a:pt x="1795" y="202"/>
                    <a:pt x="1450" y="0"/>
                    <a:pt x="1092" y="0"/>
                  </a:cubicBezTo>
                  <a:close/>
                </a:path>
              </a:pathLst>
            </a:custGeom>
            <a:solidFill>
              <a:srgbClr val="FCC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4213975" y="5186475"/>
              <a:ext cx="25150" cy="22075"/>
            </a:xfrm>
            <a:custGeom>
              <a:avLst/>
              <a:gdLst/>
              <a:ahLst/>
              <a:cxnLst/>
              <a:rect l="l" t="t" r="r" b="b"/>
              <a:pathLst>
                <a:path w="1006" h="883" extrusionOk="0">
                  <a:moveTo>
                    <a:pt x="505" y="0"/>
                  </a:moveTo>
                  <a:cubicBezTo>
                    <a:pt x="441" y="0"/>
                    <a:pt x="375" y="14"/>
                    <a:pt x="313" y="44"/>
                  </a:cubicBezTo>
                  <a:cubicBezTo>
                    <a:pt x="96" y="149"/>
                    <a:pt x="0" y="413"/>
                    <a:pt x="106" y="630"/>
                  </a:cubicBezTo>
                  <a:cubicBezTo>
                    <a:pt x="182" y="790"/>
                    <a:pt x="339" y="882"/>
                    <a:pt x="503" y="882"/>
                  </a:cubicBezTo>
                  <a:cubicBezTo>
                    <a:pt x="567" y="882"/>
                    <a:pt x="631" y="868"/>
                    <a:pt x="692" y="838"/>
                  </a:cubicBezTo>
                  <a:cubicBezTo>
                    <a:pt x="913" y="733"/>
                    <a:pt x="1006" y="472"/>
                    <a:pt x="900" y="252"/>
                  </a:cubicBezTo>
                  <a:cubicBezTo>
                    <a:pt x="827" y="93"/>
                    <a:pt x="670" y="0"/>
                    <a:pt x="505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4219900" y="5216775"/>
              <a:ext cx="54575" cy="47900"/>
            </a:xfrm>
            <a:custGeom>
              <a:avLst/>
              <a:gdLst/>
              <a:ahLst/>
              <a:cxnLst/>
              <a:rect l="l" t="t" r="r" b="b"/>
              <a:pathLst>
                <a:path w="2183" h="1916" extrusionOk="0">
                  <a:moveTo>
                    <a:pt x="1093" y="1"/>
                  </a:moveTo>
                  <a:cubicBezTo>
                    <a:pt x="954" y="1"/>
                    <a:pt x="814" y="31"/>
                    <a:pt x="680" y="95"/>
                  </a:cubicBezTo>
                  <a:cubicBezTo>
                    <a:pt x="201" y="322"/>
                    <a:pt x="0" y="892"/>
                    <a:pt x="228" y="1370"/>
                  </a:cubicBezTo>
                  <a:cubicBezTo>
                    <a:pt x="392" y="1715"/>
                    <a:pt x="736" y="1915"/>
                    <a:pt x="1093" y="1915"/>
                  </a:cubicBezTo>
                  <a:cubicBezTo>
                    <a:pt x="1231" y="1915"/>
                    <a:pt x="1371" y="1885"/>
                    <a:pt x="1503" y="1822"/>
                  </a:cubicBezTo>
                  <a:cubicBezTo>
                    <a:pt x="1981" y="1594"/>
                    <a:pt x="2183" y="1024"/>
                    <a:pt x="1955" y="546"/>
                  </a:cubicBezTo>
                  <a:cubicBezTo>
                    <a:pt x="1792" y="201"/>
                    <a:pt x="1450" y="1"/>
                    <a:pt x="1093" y="1"/>
                  </a:cubicBezTo>
                  <a:close/>
                </a:path>
              </a:pathLst>
            </a:custGeom>
            <a:solidFill>
              <a:srgbClr val="FCC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4234650" y="5229700"/>
              <a:ext cx="25150" cy="22050"/>
            </a:xfrm>
            <a:custGeom>
              <a:avLst/>
              <a:gdLst/>
              <a:ahLst/>
              <a:cxnLst/>
              <a:rect l="l" t="t" r="r" b="b"/>
              <a:pathLst>
                <a:path w="1006" h="882" extrusionOk="0">
                  <a:moveTo>
                    <a:pt x="500" y="1"/>
                  </a:moveTo>
                  <a:cubicBezTo>
                    <a:pt x="437" y="1"/>
                    <a:pt x="374" y="14"/>
                    <a:pt x="314" y="42"/>
                  </a:cubicBezTo>
                  <a:cubicBezTo>
                    <a:pt x="93" y="147"/>
                    <a:pt x="1" y="412"/>
                    <a:pt x="106" y="632"/>
                  </a:cubicBezTo>
                  <a:cubicBezTo>
                    <a:pt x="180" y="790"/>
                    <a:pt x="338" y="882"/>
                    <a:pt x="504" y="882"/>
                  </a:cubicBezTo>
                  <a:cubicBezTo>
                    <a:pt x="567" y="882"/>
                    <a:pt x="632" y="868"/>
                    <a:pt x="693" y="840"/>
                  </a:cubicBezTo>
                  <a:cubicBezTo>
                    <a:pt x="910" y="734"/>
                    <a:pt x="1006" y="471"/>
                    <a:pt x="901" y="250"/>
                  </a:cubicBezTo>
                  <a:cubicBezTo>
                    <a:pt x="824" y="93"/>
                    <a:pt x="665" y="1"/>
                    <a:pt x="500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4240500" y="5259950"/>
              <a:ext cx="54650" cy="47925"/>
            </a:xfrm>
            <a:custGeom>
              <a:avLst/>
              <a:gdLst/>
              <a:ahLst/>
              <a:cxnLst/>
              <a:rect l="l" t="t" r="r" b="b"/>
              <a:pathLst>
                <a:path w="2186" h="1917" extrusionOk="0">
                  <a:moveTo>
                    <a:pt x="1092" y="1"/>
                  </a:moveTo>
                  <a:cubicBezTo>
                    <a:pt x="954" y="1"/>
                    <a:pt x="813" y="31"/>
                    <a:pt x="679" y="95"/>
                  </a:cubicBezTo>
                  <a:cubicBezTo>
                    <a:pt x="205" y="322"/>
                    <a:pt x="1" y="895"/>
                    <a:pt x="228" y="1374"/>
                  </a:cubicBezTo>
                  <a:cubicBezTo>
                    <a:pt x="394" y="1715"/>
                    <a:pt x="736" y="1917"/>
                    <a:pt x="1093" y="1917"/>
                  </a:cubicBezTo>
                  <a:cubicBezTo>
                    <a:pt x="1232" y="1917"/>
                    <a:pt x="1373" y="1886"/>
                    <a:pt x="1507" y="1822"/>
                  </a:cubicBezTo>
                  <a:cubicBezTo>
                    <a:pt x="1985" y="1595"/>
                    <a:pt x="2186" y="1024"/>
                    <a:pt x="1959" y="546"/>
                  </a:cubicBezTo>
                  <a:cubicBezTo>
                    <a:pt x="1794" y="202"/>
                    <a:pt x="1450" y="1"/>
                    <a:pt x="1092" y="1"/>
                  </a:cubicBezTo>
                  <a:close/>
                </a:path>
              </a:pathLst>
            </a:custGeom>
            <a:solidFill>
              <a:srgbClr val="FCC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4255250" y="5272925"/>
              <a:ext cx="25175" cy="22050"/>
            </a:xfrm>
            <a:custGeom>
              <a:avLst/>
              <a:gdLst/>
              <a:ahLst/>
              <a:cxnLst/>
              <a:rect l="l" t="t" r="r" b="b"/>
              <a:pathLst>
                <a:path w="1007" h="882" extrusionOk="0">
                  <a:moveTo>
                    <a:pt x="505" y="0"/>
                  </a:moveTo>
                  <a:cubicBezTo>
                    <a:pt x="441" y="0"/>
                    <a:pt x="376" y="14"/>
                    <a:pt x="314" y="44"/>
                  </a:cubicBezTo>
                  <a:cubicBezTo>
                    <a:pt x="93" y="149"/>
                    <a:pt x="1" y="409"/>
                    <a:pt x="106" y="630"/>
                  </a:cubicBezTo>
                  <a:cubicBezTo>
                    <a:pt x="182" y="788"/>
                    <a:pt x="341" y="881"/>
                    <a:pt x="506" y="881"/>
                  </a:cubicBezTo>
                  <a:cubicBezTo>
                    <a:pt x="569" y="881"/>
                    <a:pt x="633" y="867"/>
                    <a:pt x="693" y="838"/>
                  </a:cubicBezTo>
                  <a:cubicBezTo>
                    <a:pt x="914" y="732"/>
                    <a:pt x="1006" y="469"/>
                    <a:pt x="900" y="251"/>
                  </a:cubicBezTo>
                  <a:cubicBezTo>
                    <a:pt x="825" y="93"/>
                    <a:pt x="669" y="0"/>
                    <a:pt x="505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4261200" y="5303150"/>
              <a:ext cx="54550" cy="47950"/>
            </a:xfrm>
            <a:custGeom>
              <a:avLst/>
              <a:gdLst/>
              <a:ahLst/>
              <a:cxnLst/>
              <a:rect l="l" t="t" r="r" b="b"/>
              <a:pathLst>
                <a:path w="2182" h="1918" extrusionOk="0">
                  <a:moveTo>
                    <a:pt x="1089" y="1"/>
                  </a:moveTo>
                  <a:cubicBezTo>
                    <a:pt x="951" y="1"/>
                    <a:pt x="812" y="31"/>
                    <a:pt x="679" y="94"/>
                  </a:cubicBezTo>
                  <a:cubicBezTo>
                    <a:pt x="201" y="325"/>
                    <a:pt x="0" y="895"/>
                    <a:pt x="227" y="1373"/>
                  </a:cubicBezTo>
                  <a:cubicBezTo>
                    <a:pt x="391" y="1717"/>
                    <a:pt x="734" y="1918"/>
                    <a:pt x="1091" y="1918"/>
                  </a:cubicBezTo>
                  <a:cubicBezTo>
                    <a:pt x="1229" y="1918"/>
                    <a:pt x="1370" y="1888"/>
                    <a:pt x="1503" y="1824"/>
                  </a:cubicBezTo>
                  <a:cubicBezTo>
                    <a:pt x="1981" y="1597"/>
                    <a:pt x="2182" y="1023"/>
                    <a:pt x="1955" y="545"/>
                  </a:cubicBezTo>
                  <a:cubicBezTo>
                    <a:pt x="1790" y="202"/>
                    <a:pt x="1447" y="1"/>
                    <a:pt x="1089" y="1"/>
                  </a:cubicBezTo>
                  <a:close/>
                </a:path>
              </a:pathLst>
            </a:custGeom>
            <a:solidFill>
              <a:srgbClr val="FCC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4275950" y="5316100"/>
              <a:ext cx="25050" cy="22050"/>
            </a:xfrm>
            <a:custGeom>
              <a:avLst/>
              <a:gdLst/>
              <a:ahLst/>
              <a:cxnLst/>
              <a:rect l="l" t="t" r="r" b="b"/>
              <a:pathLst>
                <a:path w="1002" h="882" extrusionOk="0">
                  <a:moveTo>
                    <a:pt x="501" y="0"/>
                  </a:moveTo>
                  <a:cubicBezTo>
                    <a:pt x="437" y="0"/>
                    <a:pt x="372" y="14"/>
                    <a:pt x="310" y="44"/>
                  </a:cubicBezTo>
                  <a:cubicBezTo>
                    <a:pt x="92" y="149"/>
                    <a:pt x="0" y="413"/>
                    <a:pt x="102" y="631"/>
                  </a:cubicBezTo>
                  <a:cubicBezTo>
                    <a:pt x="178" y="790"/>
                    <a:pt x="336" y="882"/>
                    <a:pt x="500" y="882"/>
                  </a:cubicBezTo>
                  <a:cubicBezTo>
                    <a:pt x="565" y="882"/>
                    <a:pt x="630" y="868"/>
                    <a:pt x="692" y="838"/>
                  </a:cubicBezTo>
                  <a:cubicBezTo>
                    <a:pt x="910" y="733"/>
                    <a:pt x="1002" y="473"/>
                    <a:pt x="900" y="251"/>
                  </a:cubicBezTo>
                  <a:cubicBezTo>
                    <a:pt x="824" y="92"/>
                    <a:pt x="666" y="0"/>
                    <a:pt x="501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4263000" y="5146125"/>
              <a:ext cx="71625" cy="191200"/>
            </a:xfrm>
            <a:custGeom>
              <a:avLst/>
              <a:gdLst/>
              <a:ahLst/>
              <a:cxnLst/>
              <a:rect l="l" t="t" r="r" b="b"/>
              <a:pathLst>
                <a:path w="2865" h="7648" extrusionOk="0">
                  <a:moveTo>
                    <a:pt x="135" y="0"/>
                  </a:moveTo>
                  <a:lnTo>
                    <a:pt x="0" y="66"/>
                  </a:lnTo>
                  <a:lnTo>
                    <a:pt x="633" y="3267"/>
                  </a:lnTo>
                  <a:lnTo>
                    <a:pt x="2726" y="7647"/>
                  </a:lnTo>
                  <a:cubicBezTo>
                    <a:pt x="2776" y="7634"/>
                    <a:pt x="2822" y="7617"/>
                    <a:pt x="2865" y="7598"/>
                  </a:cubicBezTo>
                  <a:lnTo>
                    <a:pt x="779" y="3227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4323800" y="5156000"/>
              <a:ext cx="22050" cy="58225"/>
            </a:xfrm>
            <a:custGeom>
              <a:avLst/>
              <a:gdLst/>
              <a:ahLst/>
              <a:cxnLst/>
              <a:rect l="l" t="t" r="r" b="b"/>
              <a:pathLst>
                <a:path w="882" h="2329" extrusionOk="0">
                  <a:moveTo>
                    <a:pt x="759" y="1"/>
                  </a:moveTo>
                  <a:cubicBezTo>
                    <a:pt x="198" y="851"/>
                    <a:pt x="1" y="1530"/>
                    <a:pt x="166" y="2021"/>
                  </a:cubicBezTo>
                  <a:cubicBezTo>
                    <a:pt x="176" y="2061"/>
                    <a:pt x="192" y="2094"/>
                    <a:pt x="209" y="2126"/>
                  </a:cubicBezTo>
                  <a:cubicBezTo>
                    <a:pt x="245" y="2205"/>
                    <a:pt x="291" y="2272"/>
                    <a:pt x="341" y="2328"/>
                  </a:cubicBezTo>
                  <a:cubicBezTo>
                    <a:pt x="337" y="2242"/>
                    <a:pt x="337" y="2196"/>
                    <a:pt x="337" y="2196"/>
                  </a:cubicBezTo>
                  <a:cubicBezTo>
                    <a:pt x="337" y="2196"/>
                    <a:pt x="361" y="2186"/>
                    <a:pt x="403" y="2170"/>
                  </a:cubicBezTo>
                  <a:cubicBezTo>
                    <a:pt x="364" y="2117"/>
                    <a:pt x="331" y="2051"/>
                    <a:pt x="304" y="1972"/>
                  </a:cubicBezTo>
                  <a:cubicBezTo>
                    <a:pt x="198" y="1662"/>
                    <a:pt x="225" y="1085"/>
                    <a:pt x="881" y="86"/>
                  </a:cubicBezTo>
                  <a:cubicBezTo>
                    <a:pt x="842" y="57"/>
                    <a:pt x="799" y="30"/>
                    <a:pt x="759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4447675" y="4647675"/>
              <a:ext cx="211125" cy="284875"/>
            </a:xfrm>
            <a:custGeom>
              <a:avLst/>
              <a:gdLst/>
              <a:ahLst/>
              <a:cxnLst/>
              <a:rect l="l" t="t" r="r" b="b"/>
              <a:pathLst>
                <a:path w="8445" h="11395" extrusionOk="0">
                  <a:moveTo>
                    <a:pt x="2990" y="0"/>
                  </a:moveTo>
                  <a:cubicBezTo>
                    <a:pt x="2842" y="135"/>
                    <a:pt x="2699" y="286"/>
                    <a:pt x="2568" y="458"/>
                  </a:cubicBezTo>
                  <a:cubicBezTo>
                    <a:pt x="2521" y="514"/>
                    <a:pt x="2475" y="577"/>
                    <a:pt x="2429" y="639"/>
                  </a:cubicBezTo>
                  <a:cubicBezTo>
                    <a:pt x="366" y="3537"/>
                    <a:pt x="0" y="10479"/>
                    <a:pt x="0" y="10479"/>
                  </a:cubicBezTo>
                  <a:lnTo>
                    <a:pt x="6299" y="11395"/>
                  </a:lnTo>
                  <a:lnTo>
                    <a:pt x="7248" y="6341"/>
                  </a:lnTo>
                  <a:lnTo>
                    <a:pt x="8323" y="639"/>
                  </a:lnTo>
                  <a:lnTo>
                    <a:pt x="8359" y="458"/>
                  </a:lnTo>
                  <a:lnTo>
                    <a:pt x="8445" y="0"/>
                  </a:lnTo>
                  <a:close/>
                </a:path>
              </a:pathLst>
            </a:custGeom>
            <a:solidFill>
              <a:srgbClr val="4C3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4461425" y="4912100"/>
              <a:ext cx="130800" cy="26950"/>
            </a:xfrm>
            <a:custGeom>
              <a:avLst/>
              <a:gdLst/>
              <a:ahLst/>
              <a:cxnLst/>
              <a:rect l="l" t="t" r="r" b="b"/>
              <a:pathLst>
                <a:path w="5232" h="1078" extrusionOk="0">
                  <a:moveTo>
                    <a:pt x="109" y="0"/>
                  </a:moveTo>
                  <a:lnTo>
                    <a:pt x="1" y="959"/>
                  </a:lnTo>
                  <a:lnTo>
                    <a:pt x="5155" y="1078"/>
                  </a:lnTo>
                  <a:lnTo>
                    <a:pt x="5231" y="742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4508400" y="4659125"/>
              <a:ext cx="242100" cy="4550"/>
            </a:xfrm>
            <a:custGeom>
              <a:avLst/>
              <a:gdLst/>
              <a:ahLst/>
              <a:cxnLst/>
              <a:rect l="l" t="t" r="r" b="b"/>
              <a:pathLst>
                <a:path w="9684" h="182" extrusionOk="0">
                  <a:moveTo>
                    <a:pt x="139" y="0"/>
                  </a:moveTo>
                  <a:cubicBezTo>
                    <a:pt x="92" y="56"/>
                    <a:pt x="46" y="119"/>
                    <a:pt x="0" y="181"/>
                  </a:cubicBezTo>
                  <a:lnTo>
                    <a:pt x="9684" y="181"/>
                  </a:lnTo>
                  <a:cubicBezTo>
                    <a:pt x="9658" y="116"/>
                    <a:pt x="9638" y="56"/>
                    <a:pt x="9618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4547200" y="4058050"/>
              <a:ext cx="197625" cy="230700"/>
            </a:xfrm>
            <a:custGeom>
              <a:avLst/>
              <a:gdLst/>
              <a:ahLst/>
              <a:cxnLst/>
              <a:rect l="l" t="t" r="r" b="b"/>
              <a:pathLst>
                <a:path w="7905" h="9228" extrusionOk="0">
                  <a:moveTo>
                    <a:pt x="4692" y="0"/>
                  </a:moveTo>
                  <a:cubicBezTo>
                    <a:pt x="3826" y="0"/>
                    <a:pt x="2884" y="297"/>
                    <a:pt x="2087" y="990"/>
                  </a:cubicBezTo>
                  <a:cubicBezTo>
                    <a:pt x="1214" y="1748"/>
                    <a:pt x="1032" y="3123"/>
                    <a:pt x="1085" y="4379"/>
                  </a:cubicBezTo>
                  <a:cubicBezTo>
                    <a:pt x="1039" y="4355"/>
                    <a:pt x="997" y="4339"/>
                    <a:pt x="970" y="4332"/>
                  </a:cubicBezTo>
                  <a:cubicBezTo>
                    <a:pt x="919" y="4319"/>
                    <a:pt x="869" y="4313"/>
                    <a:pt x="819" y="4313"/>
                  </a:cubicBezTo>
                  <a:cubicBezTo>
                    <a:pt x="491" y="4313"/>
                    <a:pt x="190" y="4571"/>
                    <a:pt x="90" y="4883"/>
                  </a:cubicBezTo>
                  <a:cubicBezTo>
                    <a:pt x="1" y="5170"/>
                    <a:pt x="60" y="5493"/>
                    <a:pt x="225" y="5747"/>
                  </a:cubicBezTo>
                  <a:cubicBezTo>
                    <a:pt x="360" y="5954"/>
                    <a:pt x="581" y="6148"/>
                    <a:pt x="815" y="6241"/>
                  </a:cubicBezTo>
                  <a:cubicBezTo>
                    <a:pt x="865" y="6258"/>
                    <a:pt x="1066" y="6294"/>
                    <a:pt x="1239" y="6294"/>
                  </a:cubicBezTo>
                  <a:cubicBezTo>
                    <a:pt x="1269" y="6294"/>
                    <a:pt x="1298" y="6292"/>
                    <a:pt x="1326" y="6290"/>
                  </a:cubicBezTo>
                  <a:cubicBezTo>
                    <a:pt x="1504" y="7117"/>
                    <a:pt x="1926" y="7879"/>
                    <a:pt x="2575" y="8420"/>
                  </a:cubicBezTo>
                  <a:cubicBezTo>
                    <a:pt x="3210" y="8945"/>
                    <a:pt x="3984" y="9228"/>
                    <a:pt x="4786" y="9228"/>
                  </a:cubicBezTo>
                  <a:cubicBezTo>
                    <a:pt x="5020" y="9228"/>
                    <a:pt x="5256" y="9204"/>
                    <a:pt x="5492" y="9154"/>
                  </a:cubicBezTo>
                  <a:cubicBezTo>
                    <a:pt x="6306" y="8987"/>
                    <a:pt x="7509" y="8465"/>
                    <a:pt x="7806" y="7622"/>
                  </a:cubicBezTo>
                  <a:cubicBezTo>
                    <a:pt x="7875" y="7431"/>
                    <a:pt x="7888" y="7227"/>
                    <a:pt x="7891" y="7022"/>
                  </a:cubicBezTo>
                  <a:cubicBezTo>
                    <a:pt x="7891" y="6992"/>
                    <a:pt x="7895" y="6962"/>
                    <a:pt x="7895" y="6933"/>
                  </a:cubicBezTo>
                  <a:cubicBezTo>
                    <a:pt x="7902" y="6290"/>
                    <a:pt x="7905" y="5605"/>
                    <a:pt x="7868" y="4916"/>
                  </a:cubicBezTo>
                  <a:cubicBezTo>
                    <a:pt x="7812" y="3702"/>
                    <a:pt x="7648" y="2467"/>
                    <a:pt x="7229" y="1396"/>
                  </a:cubicBezTo>
                  <a:cubicBezTo>
                    <a:pt x="6901" y="548"/>
                    <a:pt x="5868" y="0"/>
                    <a:pt x="4692" y="0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4725875" y="4180925"/>
              <a:ext cx="18950" cy="52675"/>
            </a:xfrm>
            <a:custGeom>
              <a:avLst/>
              <a:gdLst/>
              <a:ahLst/>
              <a:cxnLst/>
              <a:rect l="l" t="t" r="r" b="b"/>
              <a:pathLst>
                <a:path w="758" h="2107" extrusionOk="0">
                  <a:moveTo>
                    <a:pt x="721" y="1"/>
                  </a:moveTo>
                  <a:cubicBezTo>
                    <a:pt x="300" y="162"/>
                    <a:pt x="0" y="571"/>
                    <a:pt x="0" y="1049"/>
                  </a:cubicBezTo>
                  <a:cubicBezTo>
                    <a:pt x="0" y="1536"/>
                    <a:pt x="309" y="1952"/>
                    <a:pt x="744" y="2107"/>
                  </a:cubicBezTo>
                  <a:cubicBezTo>
                    <a:pt x="744" y="2077"/>
                    <a:pt x="748" y="2047"/>
                    <a:pt x="748" y="2018"/>
                  </a:cubicBezTo>
                  <a:cubicBezTo>
                    <a:pt x="755" y="1375"/>
                    <a:pt x="758" y="690"/>
                    <a:pt x="721" y="1"/>
                  </a:cubicBezTo>
                  <a:close/>
                </a:path>
              </a:pathLst>
            </a:custGeom>
            <a:solidFill>
              <a:srgbClr val="FA8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4596000" y="4179125"/>
              <a:ext cx="56050" cy="56050"/>
            </a:xfrm>
            <a:custGeom>
              <a:avLst/>
              <a:gdLst/>
              <a:ahLst/>
              <a:cxnLst/>
              <a:rect l="l" t="t" r="r" b="b"/>
              <a:pathLst>
                <a:path w="2242" h="2242" extrusionOk="0">
                  <a:moveTo>
                    <a:pt x="1121" y="0"/>
                  </a:moveTo>
                  <a:cubicBezTo>
                    <a:pt x="501" y="0"/>
                    <a:pt x="0" y="501"/>
                    <a:pt x="0" y="1121"/>
                  </a:cubicBezTo>
                  <a:cubicBezTo>
                    <a:pt x="0" y="1740"/>
                    <a:pt x="501" y="2241"/>
                    <a:pt x="1121" y="2241"/>
                  </a:cubicBezTo>
                  <a:cubicBezTo>
                    <a:pt x="1737" y="2241"/>
                    <a:pt x="2241" y="1740"/>
                    <a:pt x="2241" y="1121"/>
                  </a:cubicBezTo>
                  <a:cubicBezTo>
                    <a:pt x="2241" y="501"/>
                    <a:pt x="1737" y="0"/>
                    <a:pt x="1121" y="0"/>
                  </a:cubicBezTo>
                  <a:close/>
                </a:path>
              </a:pathLst>
            </a:custGeom>
            <a:solidFill>
              <a:srgbClr val="FA8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4681025" y="4225850"/>
              <a:ext cx="12725" cy="2150"/>
            </a:xfrm>
            <a:custGeom>
              <a:avLst/>
              <a:gdLst/>
              <a:ahLst/>
              <a:cxnLst/>
              <a:rect l="l" t="t" r="r" b="b"/>
              <a:pathLst>
                <a:path w="509" h="86" extrusionOk="0">
                  <a:moveTo>
                    <a:pt x="1" y="0"/>
                  </a:moveTo>
                  <a:lnTo>
                    <a:pt x="1" y="0"/>
                  </a:lnTo>
                  <a:cubicBezTo>
                    <a:pt x="70" y="60"/>
                    <a:pt x="162" y="83"/>
                    <a:pt x="255" y="86"/>
                  </a:cubicBezTo>
                  <a:cubicBezTo>
                    <a:pt x="343" y="83"/>
                    <a:pt x="439" y="63"/>
                    <a:pt x="509" y="0"/>
                  </a:cubicBezTo>
                  <a:lnTo>
                    <a:pt x="509" y="0"/>
                  </a:lnTo>
                  <a:cubicBezTo>
                    <a:pt x="427" y="15"/>
                    <a:pt x="351" y="30"/>
                    <a:pt x="275" y="30"/>
                  </a:cubicBezTo>
                  <a:cubicBezTo>
                    <a:pt x="268" y="30"/>
                    <a:pt x="262" y="30"/>
                    <a:pt x="255" y="30"/>
                  </a:cubicBezTo>
                  <a:cubicBezTo>
                    <a:pt x="248" y="30"/>
                    <a:pt x="242" y="30"/>
                    <a:pt x="236" y="30"/>
                  </a:cubicBezTo>
                  <a:cubicBezTo>
                    <a:pt x="157" y="30"/>
                    <a:pt x="83" y="12"/>
                    <a:pt x="1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4637525" y="4120425"/>
              <a:ext cx="36125" cy="18400"/>
            </a:xfrm>
            <a:custGeom>
              <a:avLst/>
              <a:gdLst/>
              <a:ahLst/>
              <a:cxnLst/>
              <a:rect l="l" t="t" r="r" b="b"/>
              <a:pathLst>
                <a:path w="1445" h="736" extrusionOk="0">
                  <a:moveTo>
                    <a:pt x="979" y="1"/>
                  </a:moveTo>
                  <a:cubicBezTo>
                    <a:pt x="859" y="1"/>
                    <a:pt x="737" y="15"/>
                    <a:pt x="620" y="57"/>
                  </a:cubicBezTo>
                  <a:cubicBezTo>
                    <a:pt x="488" y="97"/>
                    <a:pt x="370" y="170"/>
                    <a:pt x="267" y="258"/>
                  </a:cubicBezTo>
                  <a:cubicBezTo>
                    <a:pt x="165" y="341"/>
                    <a:pt x="93" y="453"/>
                    <a:pt x="30" y="565"/>
                  </a:cubicBezTo>
                  <a:cubicBezTo>
                    <a:pt x="0" y="618"/>
                    <a:pt x="20" y="690"/>
                    <a:pt x="76" y="720"/>
                  </a:cubicBezTo>
                  <a:cubicBezTo>
                    <a:pt x="93" y="730"/>
                    <a:pt x="111" y="735"/>
                    <a:pt x="130" y="735"/>
                  </a:cubicBezTo>
                  <a:cubicBezTo>
                    <a:pt x="158" y="735"/>
                    <a:pt x="186" y="724"/>
                    <a:pt x="208" y="703"/>
                  </a:cubicBezTo>
                  <a:lnTo>
                    <a:pt x="218" y="697"/>
                  </a:lnTo>
                  <a:cubicBezTo>
                    <a:pt x="297" y="624"/>
                    <a:pt x="373" y="555"/>
                    <a:pt x="455" y="506"/>
                  </a:cubicBezTo>
                  <a:cubicBezTo>
                    <a:pt x="537" y="453"/>
                    <a:pt x="630" y="423"/>
                    <a:pt x="719" y="401"/>
                  </a:cubicBezTo>
                  <a:cubicBezTo>
                    <a:pt x="800" y="380"/>
                    <a:pt x="883" y="370"/>
                    <a:pt x="969" y="370"/>
                  </a:cubicBezTo>
                  <a:cubicBezTo>
                    <a:pt x="981" y="370"/>
                    <a:pt x="994" y="370"/>
                    <a:pt x="1006" y="370"/>
                  </a:cubicBezTo>
                  <a:cubicBezTo>
                    <a:pt x="1045" y="372"/>
                    <a:pt x="1086" y="374"/>
                    <a:pt x="1127" y="374"/>
                  </a:cubicBezTo>
                  <a:cubicBezTo>
                    <a:pt x="1186" y="374"/>
                    <a:pt x="1247" y="370"/>
                    <a:pt x="1309" y="354"/>
                  </a:cubicBezTo>
                  <a:lnTo>
                    <a:pt x="1339" y="348"/>
                  </a:lnTo>
                  <a:cubicBezTo>
                    <a:pt x="1404" y="331"/>
                    <a:pt x="1444" y="265"/>
                    <a:pt x="1427" y="199"/>
                  </a:cubicBezTo>
                  <a:cubicBezTo>
                    <a:pt x="1421" y="176"/>
                    <a:pt x="1408" y="153"/>
                    <a:pt x="1391" y="139"/>
                  </a:cubicBezTo>
                  <a:cubicBezTo>
                    <a:pt x="1279" y="37"/>
                    <a:pt x="1151" y="5"/>
                    <a:pt x="1015" y="1"/>
                  </a:cubicBezTo>
                  <a:cubicBezTo>
                    <a:pt x="1003" y="1"/>
                    <a:pt x="991" y="1"/>
                    <a:pt x="979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4701050" y="4120425"/>
              <a:ext cx="36100" cy="18400"/>
            </a:xfrm>
            <a:custGeom>
              <a:avLst/>
              <a:gdLst/>
              <a:ahLst/>
              <a:cxnLst/>
              <a:rect l="l" t="t" r="r" b="b"/>
              <a:pathLst>
                <a:path w="1444" h="736" extrusionOk="0">
                  <a:moveTo>
                    <a:pt x="465" y="1"/>
                  </a:moveTo>
                  <a:cubicBezTo>
                    <a:pt x="453" y="1"/>
                    <a:pt x="441" y="1"/>
                    <a:pt x="429" y="1"/>
                  </a:cubicBezTo>
                  <a:cubicBezTo>
                    <a:pt x="294" y="5"/>
                    <a:pt x="166" y="37"/>
                    <a:pt x="53" y="139"/>
                  </a:cubicBezTo>
                  <a:cubicBezTo>
                    <a:pt x="37" y="153"/>
                    <a:pt x="24" y="176"/>
                    <a:pt x="17" y="199"/>
                  </a:cubicBezTo>
                  <a:cubicBezTo>
                    <a:pt x="0" y="265"/>
                    <a:pt x="40" y="331"/>
                    <a:pt x="106" y="348"/>
                  </a:cubicBezTo>
                  <a:lnTo>
                    <a:pt x="136" y="354"/>
                  </a:lnTo>
                  <a:cubicBezTo>
                    <a:pt x="198" y="370"/>
                    <a:pt x="259" y="374"/>
                    <a:pt x="319" y="374"/>
                  </a:cubicBezTo>
                  <a:cubicBezTo>
                    <a:pt x="361" y="374"/>
                    <a:pt x="402" y="372"/>
                    <a:pt x="442" y="370"/>
                  </a:cubicBezTo>
                  <a:cubicBezTo>
                    <a:pt x="454" y="370"/>
                    <a:pt x="466" y="370"/>
                    <a:pt x="478" y="370"/>
                  </a:cubicBezTo>
                  <a:cubicBezTo>
                    <a:pt x="562" y="370"/>
                    <a:pt x="645" y="380"/>
                    <a:pt x="726" y="401"/>
                  </a:cubicBezTo>
                  <a:cubicBezTo>
                    <a:pt x="815" y="423"/>
                    <a:pt x="907" y="453"/>
                    <a:pt x="989" y="506"/>
                  </a:cubicBezTo>
                  <a:cubicBezTo>
                    <a:pt x="1072" y="555"/>
                    <a:pt x="1147" y="624"/>
                    <a:pt x="1226" y="697"/>
                  </a:cubicBezTo>
                  <a:lnTo>
                    <a:pt x="1237" y="703"/>
                  </a:lnTo>
                  <a:cubicBezTo>
                    <a:pt x="1259" y="724"/>
                    <a:pt x="1287" y="735"/>
                    <a:pt x="1316" y="735"/>
                  </a:cubicBezTo>
                  <a:cubicBezTo>
                    <a:pt x="1334" y="735"/>
                    <a:pt x="1354" y="730"/>
                    <a:pt x="1372" y="720"/>
                  </a:cubicBezTo>
                  <a:cubicBezTo>
                    <a:pt x="1424" y="690"/>
                    <a:pt x="1444" y="618"/>
                    <a:pt x="1415" y="565"/>
                  </a:cubicBezTo>
                  <a:cubicBezTo>
                    <a:pt x="1355" y="453"/>
                    <a:pt x="1279" y="341"/>
                    <a:pt x="1177" y="258"/>
                  </a:cubicBezTo>
                  <a:cubicBezTo>
                    <a:pt x="1075" y="170"/>
                    <a:pt x="957" y="97"/>
                    <a:pt x="825" y="57"/>
                  </a:cubicBezTo>
                  <a:cubicBezTo>
                    <a:pt x="708" y="15"/>
                    <a:pt x="586" y="1"/>
                    <a:pt x="465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4678150" y="4147800"/>
              <a:ext cx="18575" cy="42825"/>
            </a:xfrm>
            <a:custGeom>
              <a:avLst/>
              <a:gdLst/>
              <a:ahLst/>
              <a:cxnLst/>
              <a:rect l="l" t="t" r="r" b="b"/>
              <a:pathLst>
                <a:path w="743" h="1713" extrusionOk="0">
                  <a:moveTo>
                    <a:pt x="422" y="1"/>
                  </a:moveTo>
                  <a:cubicBezTo>
                    <a:pt x="399" y="188"/>
                    <a:pt x="396" y="380"/>
                    <a:pt x="406" y="571"/>
                  </a:cubicBezTo>
                  <a:cubicBezTo>
                    <a:pt x="416" y="759"/>
                    <a:pt x="446" y="950"/>
                    <a:pt x="498" y="1138"/>
                  </a:cubicBezTo>
                  <a:cubicBezTo>
                    <a:pt x="511" y="1184"/>
                    <a:pt x="528" y="1230"/>
                    <a:pt x="544" y="1276"/>
                  </a:cubicBezTo>
                  <a:cubicBezTo>
                    <a:pt x="567" y="1329"/>
                    <a:pt x="577" y="1352"/>
                    <a:pt x="580" y="1385"/>
                  </a:cubicBezTo>
                  <a:cubicBezTo>
                    <a:pt x="590" y="1454"/>
                    <a:pt x="557" y="1517"/>
                    <a:pt x="495" y="1563"/>
                  </a:cubicBezTo>
                  <a:cubicBezTo>
                    <a:pt x="448" y="1599"/>
                    <a:pt x="389" y="1613"/>
                    <a:pt x="324" y="1613"/>
                  </a:cubicBezTo>
                  <a:cubicBezTo>
                    <a:pt x="222" y="1613"/>
                    <a:pt x="105" y="1578"/>
                    <a:pt x="0" y="1540"/>
                  </a:cubicBezTo>
                  <a:lnTo>
                    <a:pt x="0" y="1540"/>
                  </a:lnTo>
                  <a:cubicBezTo>
                    <a:pt x="70" y="1603"/>
                    <a:pt x="155" y="1652"/>
                    <a:pt x="248" y="1688"/>
                  </a:cubicBezTo>
                  <a:cubicBezTo>
                    <a:pt x="293" y="1703"/>
                    <a:pt x="344" y="1712"/>
                    <a:pt x="396" y="1712"/>
                  </a:cubicBezTo>
                  <a:cubicBezTo>
                    <a:pt x="453" y="1712"/>
                    <a:pt x="511" y="1701"/>
                    <a:pt x="564" y="1672"/>
                  </a:cubicBezTo>
                  <a:cubicBezTo>
                    <a:pt x="663" y="1623"/>
                    <a:pt x="742" y="1501"/>
                    <a:pt x="735" y="1378"/>
                  </a:cubicBezTo>
                  <a:cubicBezTo>
                    <a:pt x="738" y="1319"/>
                    <a:pt x="706" y="1253"/>
                    <a:pt x="696" y="1220"/>
                  </a:cubicBezTo>
                  <a:cubicBezTo>
                    <a:pt x="679" y="1177"/>
                    <a:pt x="666" y="1134"/>
                    <a:pt x="653" y="1092"/>
                  </a:cubicBezTo>
                  <a:cubicBezTo>
                    <a:pt x="600" y="920"/>
                    <a:pt x="567" y="736"/>
                    <a:pt x="531" y="555"/>
                  </a:cubicBezTo>
                  <a:cubicBezTo>
                    <a:pt x="498" y="373"/>
                    <a:pt x="465" y="185"/>
                    <a:pt x="422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4556925" y="4176950"/>
              <a:ext cx="25250" cy="24375"/>
            </a:xfrm>
            <a:custGeom>
              <a:avLst/>
              <a:gdLst/>
              <a:ahLst/>
              <a:cxnLst/>
              <a:rect l="l" t="t" r="r" b="b"/>
              <a:pathLst>
                <a:path w="1010" h="975" extrusionOk="0">
                  <a:moveTo>
                    <a:pt x="339" y="0"/>
                  </a:moveTo>
                  <a:cubicBezTo>
                    <a:pt x="265" y="0"/>
                    <a:pt x="192" y="19"/>
                    <a:pt x="133" y="67"/>
                  </a:cubicBezTo>
                  <a:cubicBezTo>
                    <a:pt x="34" y="157"/>
                    <a:pt x="1" y="282"/>
                    <a:pt x="4" y="394"/>
                  </a:cubicBezTo>
                  <a:cubicBezTo>
                    <a:pt x="34" y="285"/>
                    <a:pt x="86" y="177"/>
                    <a:pt x="176" y="130"/>
                  </a:cubicBezTo>
                  <a:cubicBezTo>
                    <a:pt x="210" y="111"/>
                    <a:pt x="247" y="104"/>
                    <a:pt x="286" y="104"/>
                  </a:cubicBezTo>
                  <a:cubicBezTo>
                    <a:pt x="343" y="104"/>
                    <a:pt x="402" y="121"/>
                    <a:pt x="456" y="146"/>
                  </a:cubicBezTo>
                  <a:cubicBezTo>
                    <a:pt x="533" y="185"/>
                    <a:pt x="600" y="243"/>
                    <a:pt x="657" y="311"/>
                  </a:cubicBezTo>
                  <a:lnTo>
                    <a:pt x="657" y="311"/>
                  </a:lnTo>
                  <a:cubicBezTo>
                    <a:pt x="644" y="307"/>
                    <a:pt x="631" y="302"/>
                    <a:pt x="617" y="298"/>
                  </a:cubicBezTo>
                  <a:cubicBezTo>
                    <a:pt x="593" y="290"/>
                    <a:pt x="567" y="286"/>
                    <a:pt x="539" y="286"/>
                  </a:cubicBezTo>
                  <a:cubicBezTo>
                    <a:pt x="478" y="286"/>
                    <a:pt x="411" y="306"/>
                    <a:pt x="363" y="347"/>
                  </a:cubicBezTo>
                  <a:cubicBezTo>
                    <a:pt x="297" y="410"/>
                    <a:pt x="267" y="483"/>
                    <a:pt x="248" y="552"/>
                  </a:cubicBezTo>
                  <a:cubicBezTo>
                    <a:pt x="228" y="621"/>
                    <a:pt x="215" y="691"/>
                    <a:pt x="225" y="770"/>
                  </a:cubicBezTo>
                  <a:cubicBezTo>
                    <a:pt x="228" y="845"/>
                    <a:pt x="291" y="934"/>
                    <a:pt x="366" y="957"/>
                  </a:cubicBezTo>
                  <a:cubicBezTo>
                    <a:pt x="409" y="970"/>
                    <a:pt x="450" y="975"/>
                    <a:pt x="490" y="975"/>
                  </a:cubicBezTo>
                  <a:cubicBezTo>
                    <a:pt x="589" y="975"/>
                    <a:pt x="681" y="942"/>
                    <a:pt x="766" y="904"/>
                  </a:cubicBezTo>
                  <a:lnTo>
                    <a:pt x="766" y="904"/>
                  </a:lnTo>
                  <a:cubicBezTo>
                    <a:pt x="709" y="912"/>
                    <a:pt x="648" y="919"/>
                    <a:pt x="590" y="919"/>
                  </a:cubicBezTo>
                  <a:cubicBezTo>
                    <a:pt x="521" y="919"/>
                    <a:pt x="455" y="909"/>
                    <a:pt x="403" y="878"/>
                  </a:cubicBezTo>
                  <a:cubicBezTo>
                    <a:pt x="311" y="829"/>
                    <a:pt x="334" y="703"/>
                    <a:pt x="377" y="595"/>
                  </a:cubicBezTo>
                  <a:cubicBezTo>
                    <a:pt x="399" y="542"/>
                    <a:pt x="426" y="489"/>
                    <a:pt x="459" y="466"/>
                  </a:cubicBezTo>
                  <a:cubicBezTo>
                    <a:pt x="479" y="452"/>
                    <a:pt x="500" y="445"/>
                    <a:pt x="525" y="445"/>
                  </a:cubicBezTo>
                  <a:cubicBezTo>
                    <a:pt x="540" y="445"/>
                    <a:pt x="556" y="448"/>
                    <a:pt x="574" y="453"/>
                  </a:cubicBezTo>
                  <a:cubicBezTo>
                    <a:pt x="670" y="479"/>
                    <a:pt x="772" y="568"/>
                    <a:pt x="851" y="647"/>
                  </a:cubicBezTo>
                  <a:lnTo>
                    <a:pt x="857" y="654"/>
                  </a:lnTo>
                  <a:cubicBezTo>
                    <a:pt x="873" y="670"/>
                    <a:pt x="894" y="680"/>
                    <a:pt x="917" y="680"/>
                  </a:cubicBezTo>
                  <a:cubicBezTo>
                    <a:pt x="927" y="680"/>
                    <a:pt x="937" y="678"/>
                    <a:pt x="947" y="674"/>
                  </a:cubicBezTo>
                  <a:cubicBezTo>
                    <a:pt x="990" y="657"/>
                    <a:pt x="1009" y="608"/>
                    <a:pt x="993" y="565"/>
                  </a:cubicBezTo>
                  <a:cubicBezTo>
                    <a:pt x="944" y="446"/>
                    <a:pt x="888" y="344"/>
                    <a:pt x="805" y="252"/>
                  </a:cubicBezTo>
                  <a:cubicBezTo>
                    <a:pt x="726" y="157"/>
                    <a:pt x="627" y="74"/>
                    <a:pt x="505" y="31"/>
                  </a:cubicBezTo>
                  <a:cubicBezTo>
                    <a:pt x="454" y="12"/>
                    <a:pt x="397" y="0"/>
                    <a:pt x="339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3"/>
            <p:cNvSpPr/>
            <p:nvPr/>
          </p:nvSpPr>
          <p:spPr>
            <a:xfrm>
              <a:off x="4636275" y="4160900"/>
              <a:ext cx="15850" cy="11400"/>
            </a:xfrm>
            <a:custGeom>
              <a:avLst/>
              <a:gdLst/>
              <a:ahLst/>
              <a:cxnLst/>
              <a:rect l="l" t="t" r="r" b="b"/>
              <a:pathLst>
                <a:path w="634" h="456" extrusionOk="0">
                  <a:moveTo>
                    <a:pt x="38" y="1"/>
                  </a:moveTo>
                  <a:cubicBezTo>
                    <a:pt x="33" y="1"/>
                    <a:pt x="28" y="2"/>
                    <a:pt x="24" y="4"/>
                  </a:cubicBezTo>
                  <a:cubicBezTo>
                    <a:pt x="8" y="14"/>
                    <a:pt x="1" y="34"/>
                    <a:pt x="8" y="50"/>
                  </a:cubicBezTo>
                  <a:cubicBezTo>
                    <a:pt x="57" y="146"/>
                    <a:pt x="119" y="228"/>
                    <a:pt x="202" y="300"/>
                  </a:cubicBezTo>
                  <a:cubicBezTo>
                    <a:pt x="281" y="370"/>
                    <a:pt x="383" y="426"/>
                    <a:pt x="499" y="452"/>
                  </a:cubicBezTo>
                  <a:lnTo>
                    <a:pt x="502" y="455"/>
                  </a:lnTo>
                  <a:lnTo>
                    <a:pt x="531" y="455"/>
                  </a:lnTo>
                  <a:cubicBezTo>
                    <a:pt x="587" y="455"/>
                    <a:pt x="633" y="406"/>
                    <a:pt x="630" y="347"/>
                  </a:cubicBezTo>
                  <a:cubicBezTo>
                    <a:pt x="630" y="293"/>
                    <a:pt x="584" y="248"/>
                    <a:pt x="528" y="248"/>
                  </a:cubicBezTo>
                  <a:cubicBezTo>
                    <a:pt x="526" y="248"/>
                    <a:pt x="524" y="248"/>
                    <a:pt x="522" y="248"/>
                  </a:cubicBezTo>
                  <a:cubicBezTo>
                    <a:pt x="517" y="248"/>
                    <a:pt x="512" y="248"/>
                    <a:pt x="507" y="248"/>
                  </a:cubicBezTo>
                  <a:cubicBezTo>
                    <a:pt x="353" y="248"/>
                    <a:pt x="185" y="151"/>
                    <a:pt x="67" y="17"/>
                  </a:cubicBezTo>
                  <a:lnTo>
                    <a:pt x="64" y="14"/>
                  </a:lnTo>
                  <a:cubicBezTo>
                    <a:pt x="57" y="5"/>
                    <a:pt x="47" y="1"/>
                    <a:pt x="38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4647150" y="4162875"/>
              <a:ext cx="28625" cy="9575"/>
            </a:xfrm>
            <a:custGeom>
              <a:avLst/>
              <a:gdLst/>
              <a:ahLst/>
              <a:cxnLst/>
              <a:rect l="l" t="t" r="r" b="b"/>
              <a:pathLst>
                <a:path w="1145" h="383" extrusionOk="0">
                  <a:moveTo>
                    <a:pt x="612" y="0"/>
                  </a:moveTo>
                  <a:cubicBezTo>
                    <a:pt x="606" y="0"/>
                    <a:pt x="600" y="0"/>
                    <a:pt x="594" y="1"/>
                  </a:cubicBezTo>
                  <a:cubicBezTo>
                    <a:pt x="495" y="4"/>
                    <a:pt x="396" y="24"/>
                    <a:pt x="304" y="60"/>
                  </a:cubicBezTo>
                  <a:cubicBezTo>
                    <a:pt x="215" y="100"/>
                    <a:pt x="133" y="142"/>
                    <a:pt x="50" y="209"/>
                  </a:cubicBezTo>
                  <a:cubicBezTo>
                    <a:pt x="47" y="212"/>
                    <a:pt x="47" y="212"/>
                    <a:pt x="44" y="212"/>
                  </a:cubicBezTo>
                  <a:cubicBezTo>
                    <a:pt x="5" y="248"/>
                    <a:pt x="1" y="311"/>
                    <a:pt x="37" y="350"/>
                  </a:cubicBezTo>
                  <a:cubicBezTo>
                    <a:pt x="56" y="371"/>
                    <a:pt x="82" y="382"/>
                    <a:pt x="108" y="382"/>
                  </a:cubicBezTo>
                  <a:cubicBezTo>
                    <a:pt x="131" y="382"/>
                    <a:pt x="154" y="374"/>
                    <a:pt x="172" y="357"/>
                  </a:cubicBezTo>
                  <a:lnTo>
                    <a:pt x="175" y="353"/>
                  </a:lnTo>
                  <a:cubicBezTo>
                    <a:pt x="232" y="304"/>
                    <a:pt x="304" y="255"/>
                    <a:pt x="373" y="221"/>
                  </a:cubicBezTo>
                  <a:cubicBezTo>
                    <a:pt x="446" y="189"/>
                    <a:pt x="525" y="166"/>
                    <a:pt x="601" y="159"/>
                  </a:cubicBezTo>
                  <a:cubicBezTo>
                    <a:pt x="618" y="157"/>
                    <a:pt x="636" y="156"/>
                    <a:pt x="653" y="156"/>
                  </a:cubicBezTo>
                  <a:cubicBezTo>
                    <a:pt x="713" y="156"/>
                    <a:pt x="772" y="169"/>
                    <a:pt x="828" y="192"/>
                  </a:cubicBezTo>
                  <a:cubicBezTo>
                    <a:pt x="904" y="218"/>
                    <a:pt x="966" y="271"/>
                    <a:pt x="1029" y="324"/>
                  </a:cubicBezTo>
                  <a:lnTo>
                    <a:pt x="1036" y="327"/>
                  </a:lnTo>
                  <a:cubicBezTo>
                    <a:pt x="1047" y="338"/>
                    <a:pt x="1060" y="343"/>
                    <a:pt x="1074" y="343"/>
                  </a:cubicBezTo>
                  <a:cubicBezTo>
                    <a:pt x="1090" y="343"/>
                    <a:pt x="1106" y="336"/>
                    <a:pt x="1118" y="324"/>
                  </a:cubicBezTo>
                  <a:cubicBezTo>
                    <a:pt x="1144" y="300"/>
                    <a:pt x="1141" y="261"/>
                    <a:pt x="1118" y="238"/>
                  </a:cubicBezTo>
                  <a:cubicBezTo>
                    <a:pt x="1053" y="172"/>
                    <a:pt x="977" y="103"/>
                    <a:pt x="884" y="63"/>
                  </a:cubicBezTo>
                  <a:cubicBezTo>
                    <a:pt x="804" y="23"/>
                    <a:pt x="706" y="0"/>
                    <a:pt x="612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3"/>
            <p:cNvSpPr/>
            <p:nvPr/>
          </p:nvSpPr>
          <p:spPr>
            <a:xfrm>
              <a:off x="4727000" y="4160900"/>
              <a:ext cx="15925" cy="11400"/>
            </a:xfrm>
            <a:custGeom>
              <a:avLst/>
              <a:gdLst/>
              <a:ahLst/>
              <a:cxnLst/>
              <a:rect l="l" t="t" r="r" b="b"/>
              <a:pathLst>
                <a:path w="637" h="456" extrusionOk="0">
                  <a:moveTo>
                    <a:pt x="598" y="1"/>
                  </a:moveTo>
                  <a:cubicBezTo>
                    <a:pt x="587" y="1"/>
                    <a:pt x="578" y="5"/>
                    <a:pt x="571" y="14"/>
                  </a:cubicBezTo>
                  <a:lnTo>
                    <a:pt x="568" y="17"/>
                  </a:lnTo>
                  <a:cubicBezTo>
                    <a:pt x="453" y="151"/>
                    <a:pt x="282" y="248"/>
                    <a:pt x="128" y="248"/>
                  </a:cubicBezTo>
                  <a:cubicBezTo>
                    <a:pt x="123" y="248"/>
                    <a:pt x="118" y="248"/>
                    <a:pt x="113" y="248"/>
                  </a:cubicBezTo>
                  <a:cubicBezTo>
                    <a:pt x="111" y="248"/>
                    <a:pt x="110" y="248"/>
                    <a:pt x="108" y="248"/>
                  </a:cubicBezTo>
                  <a:cubicBezTo>
                    <a:pt x="54" y="248"/>
                    <a:pt x="7" y="293"/>
                    <a:pt x="4" y="347"/>
                  </a:cubicBezTo>
                  <a:cubicBezTo>
                    <a:pt x="1" y="406"/>
                    <a:pt x="47" y="455"/>
                    <a:pt x="106" y="455"/>
                  </a:cubicBezTo>
                  <a:lnTo>
                    <a:pt x="133" y="455"/>
                  </a:lnTo>
                  <a:lnTo>
                    <a:pt x="139" y="452"/>
                  </a:lnTo>
                  <a:cubicBezTo>
                    <a:pt x="252" y="426"/>
                    <a:pt x="354" y="370"/>
                    <a:pt x="436" y="300"/>
                  </a:cubicBezTo>
                  <a:cubicBezTo>
                    <a:pt x="515" y="228"/>
                    <a:pt x="578" y="146"/>
                    <a:pt x="627" y="50"/>
                  </a:cubicBezTo>
                  <a:cubicBezTo>
                    <a:pt x="637" y="34"/>
                    <a:pt x="631" y="14"/>
                    <a:pt x="614" y="4"/>
                  </a:cubicBezTo>
                  <a:cubicBezTo>
                    <a:pt x="609" y="2"/>
                    <a:pt x="603" y="1"/>
                    <a:pt x="598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3"/>
            <p:cNvSpPr/>
            <p:nvPr/>
          </p:nvSpPr>
          <p:spPr>
            <a:xfrm>
              <a:off x="4703425" y="4162875"/>
              <a:ext cx="28550" cy="9575"/>
            </a:xfrm>
            <a:custGeom>
              <a:avLst/>
              <a:gdLst/>
              <a:ahLst/>
              <a:cxnLst/>
              <a:rect l="l" t="t" r="r" b="b"/>
              <a:pathLst>
                <a:path w="1142" h="383" extrusionOk="0">
                  <a:moveTo>
                    <a:pt x="530" y="0"/>
                  </a:moveTo>
                  <a:cubicBezTo>
                    <a:pt x="437" y="0"/>
                    <a:pt x="342" y="23"/>
                    <a:pt x="258" y="63"/>
                  </a:cubicBezTo>
                  <a:cubicBezTo>
                    <a:pt x="166" y="103"/>
                    <a:pt x="94" y="172"/>
                    <a:pt x="24" y="238"/>
                  </a:cubicBezTo>
                  <a:cubicBezTo>
                    <a:pt x="1" y="261"/>
                    <a:pt x="1" y="300"/>
                    <a:pt x="24" y="324"/>
                  </a:cubicBezTo>
                  <a:cubicBezTo>
                    <a:pt x="37" y="336"/>
                    <a:pt x="53" y="343"/>
                    <a:pt x="68" y="343"/>
                  </a:cubicBezTo>
                  <a:cubicBezTo>
                    <a:pt x="82" y="343"/>
                    <a:pt x="96" y="338"/>
                    <a:pt x="107" y="327"/>
                  </a:cubicBezTo>
                  <a:lnTo>
                    <a:pt x="113" y="324"/>
                  </a:lnTo>
                  <a:cubicBezTo>
                    <a:pt x="176" y="271"/>
                    <a:pt x="238" y="218"/>
                    <a:pt x="314" y="192"/>
                  </a:cubicBezTo>
                  <a:cubicBezTo>
                    <a:pt x="371" y="169"/>
                    <a:pt x="432" y="156"/>
                    <a:pt x="492" y="156"/>
                  </a:cubicBezTo>
                  <a:cubicBezTo>
                    <a:pt x="509" y="156"/>
                    <a:pt x="525" y="157"/>
                    <a:pt x="542" y="159"/>
                  </a:cubicBezTo>
                  <a:cubicBezTo>
                    <a:pt x="621" y="166"/>
                    <a:pt x="696" y="189"/>
                    <a:pt x="769" y="221"/>
                  </a:cubicBezTo>
                  <a:cubicBezTo>
                    <a:pt x="839" y="255"/>
                    <a:pt x="914" y="304"/>
                    <a:pt x="967" y="353"/>
                  </a:cubicBezTo>
                  <a:lnTo>
                    <a:pt x="970" y="357"/>
                  </a:lnTo>
                  <a:cubicBezTo>
                    <a:pt x="989" y="374"/>
                    <a:pt x="1011" y="382"/>
                    <a:pt x="1034" y="382"/>
                  </a:cubicBezTo>
                  <a:cubicBezTo>
                    <a:pt x="1060" y="382"/>
                    <a:pt x="1086" y="371"/>
                    <a:pt x="1105" y="350"/>
                  </a:cubicBezTo>
                  <a:cubicBezTo>
                    <a:pt x="1142" y="311"/>
                    <a:pt x="1139" y="248"/>
                    <a:pt x="1099" y="212"/>
                  </a:cubicBezTo>
                  <a:cubicBezTo>
                    <a:pt x="1099" y="212"/>
                    <a:pt x="1096" y="212"/>
                    <a:pt x="1096" y="209"/>
                  </a:cubicBezTo>
                  <a:cubicBezTo>
                    <a:pt x="1013" y="142"/>
                    <a:pt x="930" y="100"/>
                    <a:pt x="839" y="60"/>
                  </a:cubicBezTo>
                  <a:cubicBezTo>
                    <a:pt x="749" y="24"/>
                    <a:pt x="650" y="4"/>
                    <a:pt x="548" y="1"/>
                  </a:cubicBezTo>
                  <a:cubicBezTo>
                    <a:pt x="542" y="0"/>
                    <a:pt x="536" y="0"/>
                    <a:pt x="530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4669825" y="4205825"/>
              <a:ext cx="35800" cy="16000"/>
            </a:xfrm>
            <a:custGeom>
              <a:avLst/>
              <a:gdLst/>
              <a:ahLst/>
              <a:cxnLst/>
              <a:rect l="l" t="t" r="r" b="b"/>
              <a:pathLst>
                <a:path w="1432" h="640" extrusionOk="0">
                  <a:moveTo>
                    <a:pt x="59" y="0"/>
                  </a:moveTo>
                  <a:cubicBezTo>
                    <a:pt x="59" y="0"/>
                    <a:pt x="0" y="528"/>
                    <a:pt x="584" y="630"/>
                  </a:cubicBezTo>
                  <a:cubicBezTo>
                    <a:pt x="622" y="636"/>
                    <a:pt x="659" y="640"/>
                    <a:pt x="694" y="640"/>
                  </a:cubicBezTo>
                  <a:cubicBezTo>
                    <a:pt x="1200" y="640"/>
                    <a:pt x="1431" y="0"/>
                    <a:pt x="14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4503625" y="4051025"/>
              <a:ext cx="281600" cy="352650"/>
            </a:xfrm>
            <a:custGeom>
              <a:avLst/>
              <a:gdLst/>
              <a:ahLst/>
              <a:cxnLst/>
              <a:rect l="l" t="t" r="r" b="b"/>
              <a:pathLst>
                <a:path w="11264" h="14106" extrusionOk="0">
                  <a:moveTo>
                    <a:pt x="6479" y="1"/>
                  </a:moveTo>
                  <a:cubicBezTo>
                    <a:pt x="4879" y="1"/>
                    <a:pt x="3361" y="645"/>
                    <a:pt x="2822" y="1412"/>
                  </a:cubicBezTo>
                  <a:cubicBezTo>
                    <a:pt x="1981" y="2609"/>
                    <a:pt x="0" y="6831"/>
                    <a:pt x="2914" y="8664"/>
                  </a:cubicBezTo>
                  <a:cubicBezTo>
                    <a:pt x="2914" y="8664"/>
                    <a:pt x="887" y="12139"/>
                    <a:pt x="2489" y="13964"/>
                  </a:cubicBezTo>
                  <a:cubicBezTo>
                    <a:pt x="2489" y="13964"/>
                    <a:pt x="2749" y="14106"/>
                    <a:pt x="3050" y="14106"/>
                  </a:cubicBezTo>
                  <a:cubicBezTo>
                    <a:pt x="3493" y="14106"/>
                    <a:pt x="4026" y="13800"/>
                    <a:pt x="3955" y="12290"/>
                  </a:cubicBezTo>
                  <a:cubicBezTo>
                    <a:pt x="3840" y="9752"/>
                    <a:pt x="3293" y="8648"/>
                    <a:pt x="3293" y="8648"/>
                  </a:cubicBezTo>
                  <a:lnTo>
                    <a:pt x="3069" y="6571"/>
                  </a:lnTo>
                  <a:cubicBezTo>
                    <a:pt x="3069" y="6571"/>
                    <a:pt x="3051" y="6572"/>
                    <a:pt x="3020" y="6572"/>
                  </a:cubicBezTo>
                  <a:cubicBezTo>
                    <a:pt x="2818" y="6572"/>
                    <a:pt x="2035" y="6508"/>
                    <a:pt x="1826" y="5523"/>
                  </a:cubicBezTo>
                  <a:cubicBezTo>
                    <a:pt x="1793" y="5365"/>
                    <a:pt x="1797" y="5194"/>
                    <a:pt x="1859" y="5042"/>
                  </a:cubicBezTo>
                  <a:cubicBezTo>
                    <a:pt x="1938" y="4844"/>
                    <a:pt x="2116" y="4626"/>
                    <a:pt x="2526" y="4626"/>
                  </a:cubicBezTo>
                  <a:cubicBezTo>
                    <a:pt x="2616" y="4626"/>
                    <a:pt x="2716" y="4637"/>
                    <a:pt x="2828" y="4660"/>
                  </a:cubicBezTo>
                  <a:cubicBezTo>
                    <a:pt x="3117" y="4719"/>
                    <a:pt x="3396" y="4745"/>
                    <a:pt x="3664" y="4745"/>
                  </a:cubicBezTo>
                  <a:cubicBezTo>
                    <a:pt x="6332" y="4745"/>
                    <a:pt x="7911" y="2092"/>
                    <a:pt x="7911" y="2092"/>
                  </a:cubicBezTo>
                  <a:cubicBezTo>
                    <a:pt x="7911" y="2092"/>
                    <a:pt x="9147" y="2665"/>
                    <a:pt x="9433" y="3426"/>
                  </a:cubicBezTo>
                  <a:lnTo>
                    <a:pt x="9562" y="4455"/>
                  </a:lnTo>
                  <a:cubicBezTo>
                    <a:pt x="9562" y="4455"/>
                    <a:pt x="11263" y="2036"/>
                    <a:pt x="9061" y="681"/>
                  </a:cubicBezTo>
                  <a:cubicBezTo>
                    <a:pt x="8276" y="198"/>
                    <a:pt x="7365" y="1"/>
                    <a:pt x="6479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4681275" y="4286750"/>
              <a:ext cx="77225" cy="114200"/>
            </a:xfrm>
            <a:custGeom>
              <a:avLst/>
              <a:gdLst/>
              <a:ahLst/>
              <a:cxnLst/>
              <a:rect l="l" t="t" r="r" b="b"/>
              <a:pathLst>
                <a:path w="3089" h="4568" extrusionOk="0">
                  <a:moveTo>
                    <a:pt x="169" y="0"/>
                  </a:moveTo>
                  <a:cubicBezTo>
                    <a:pt x="169" y="0"/>
                    <a:pt x="0" y="4232"/>
                    <a:pt x="1559" y="4535"/>
                  </a:cubicBezTo>
                  <a:cubicBezTo>
                    <a:pt x="1669" y="4557"/>
                    <a:pt x="1771" y="4567"/>
                    <a:pt x="1864" y="4567"/>
                  </a:cubicBezTo>
                  <a:cubicBezTo>
                    <a:pt x="3089" y="4567"/>
                    <a:pt x="2890" y="2810"/>
                    <a:pt x="2657" y="2442"/>
                  </a:cubicBezTo>
                  <a:cubicBezTo>
                    <a:pt x="2407" y="2047"/>
                    <a:pt x="1273" y="306"/>
                    <a:pt x="169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5630300" y="4334125"/>
              <a:ext cx="427700" cy="1120375"/>
            </a:xfrm>
            <a:custGeom>
              <a:avLst/>
              <a:gdLst/>
              <a:ahLst/>
              <a:cxnLst/>
              <a:rect l="l" t="t" r="r" b="b"/>
              <a:pathLst>
                <a:path w="17108" h="44815" extrusionOk="0">
                  <a:moveTo>
                    <a:pt x="1438" y="1"/>
                  </a:moveTo>
                  <a:lnTo>
                    <a:pt x="1" y="1820"/>
                  </a:lnTo>
                  <a:lnTo>
                    <a:pt x="7773" y="41911"/>
                  </a:lnTo>
                  <a:cubicBezTo>
                    <a:pt x="7638" y="42781"/>
                    <a:pt x="7503" y="43993"/>
                    <a:pt x="7631" y="44379"/>
                  </a:cubicBezTo>
                  <a:cubicBezTo>
                    <a:pt x="7721" y="44643"/>
                    <a:pt x="7971" y="44814"/>
                    <a:pt x="8242" y="44814"/>
                  </a:cubicBezTo>
                  <a:cubicBezTo>
                    <a:pt x="8280" y="44814"/>
                    <a:pt x="8318" y="44811"/>
                    <a:pt x="8356" y="44804"/>
                  </a:cubicBezTo>
                  <a:lnTo>
                    <a:pt x="16722" y="43285"/>
                  </a:lnTo>
                  <a:cubicBezTo>
                    <a:pt x="16817" y="43265"/>
                    <a:pt x="16904" y="43209"/>
                    <a:pt x="16949" y="43123"/>
                  </a:cubicBezTo>
                  <a:cubicBezTo>
                    <a:pt x="17108" y="42830"/>
                    <a:pt x="17002" y="42635"/>
                    <a:pt x="16884" y="42524"/>
                  </a:cubicBezTo>
                  <a:cubicBezTo>
                    <a:pt x="16826" y="42466"/>
                    <a:pt x="16749" y="42439"/>
                    <a:pt x="16669" y="42439"/>
                  </a:cubicBezTo>
                  <a:cubicBezTo>
                    <a:pt x="16631" y="42439"/>
                    <a:pt x="16592" y="42446"/>
                    <a:pt x="16554" y="42457"/>
                  </a:cubicBezTo>
                  <a:cubicBezTo>
                    <a:pt x="16150" y="42586"/>
                    <a:pt x="15711" y="42637"/>
                    <a:pt x="15266" y="42637"/>
                  </a:cubicBezTo>
                  <a:cubicBezTo>
                    <a:pt x="13452" y="42637"/>
                    <a:pt x="11547" y="41778"/>
                    <a:pt x="11547" y="41778"/>
                  </a:cubicBezTo>
                  <a:lnTo>
                    <a:pt x="11465" y="41769"/>
                  </a:lnTo>
                  <a:cubicBezTo>
                    <a:pt x="11346" y="39204"/>
                    <a:pt x="10100" y="12670"/>
                    <a:pt x="8669" y="6935"/>
                  </a:cubicBezTo>
                  <a:cubicBezTo>
                    <a:pt x="7869" y="3725"/>
                    <a:pt x="6794" y="1496"/>
                    <a:pt x="5835" y="1"/>
                  </a:cubicBezTo>
                  <a:close/>
                </a:path>
              </a:pathLst>
            </a:custGeom>
            <a:solidFill>
              <a:srgbClr val="F2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5620575" y="4318375"/>
              <a:ext cx="284900" cy="524125"/>
            </a:xfrm>
            <a:custGeom>
              <a:avLst/>
              <a:gdLst/>
              <a:ahLst/>
              <a:cxnLst/>
              <a:rect l="l" t="t" r="r" b="b"/>
              <a:pathLst>
                <a:path w="11396" h="20965" extrusionOk="0">
                  <a:moveTo>
                    <a:pt x="1" y="1"/>
                  </a:moveTo>
                  <a:lnTo>
                    <a:pt x="126" y="722"/>
                  </a:lnTo>
                  <a:lnTo>
                    <a:pt x="153" y="903"/>
                  </a:lnTo>
                  <a:lnTo>
                    <a:pt x="3534" y="20964"/>
                  </a:lnTo>
                  <a:lnTo>
                    <a:pt x="11395" y="20964"/>
                  </a:lnTo>
                  <a:cubicBezTo>
                    <a:pt x="11395" y="20964"/>
                    <a:pt x="9454" y="5802"/>
                    <a:pt x="7902" y="903"/>
                  </a:cubicBezTo>
                  <a:cubicBezTo>
                    <a:pt x="7882" y="844"/>
                    <a:pt x="7862" y="782"/>
                    <a:pt x="7842" y="722"/>
                  </a:cubicBezTo>
                  <a:cubicBezTo>
                    <a:pt x="7750" y="442"/>
                    <a:pt x="7654" y="199"/>
                    <a:pt x="7566" y="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5720025" y="4842375"/>
              <a:ext cx="165575" cy="22025"/>
            </a:xfrm>
            <a:custGeom>
              <a:avLst/>
              <a:gdLst/>
              <a:ahLst/>
              <a:cxnLst/>
              <a:rect l="l" t="t" r="r" b="b"/>
              <a:pathLst>
                <a:path w="6623" h="881" extrusionOk="0">
                  <a:moveTo>
                    <a:pt x="1" y="1"/>
                  </a:moveTo>
                  <a:lnTo>
                    <a:pt x="169" y="881"/>
                  </a:lnTo>
                  <a:lnTo>
                    <a:pt x="6623" y="278"/>
                  </a:lnTo>
                  <a:lnTo>
                    <a:pt x="6603" y="1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5807550" y="5354650"/>
              <a:ext cx="261250" cy="105825"/>
            </a:xfrm>
            <a:custGeom>
              <a:avLst/>
              <a:gdLst/>
              <a:ahLst/>
              <a:cxnLst/>
              <a:rect l="l" t="t" r="r" b="b"/>
              <a:pathLst>
                <a:path w="10450" h="4233" extrusionOk="0">
                  <a:moveTo>
                    <a:pt x="5071" y="0"/>
                  </a:moveTo>
                  <a:cubicBezTo>
                    <a:pt x="5063" y="0"/>
                    <a:pt x="5055" y="1"/>
                    <a:pt x="5047" y="2"/>
                  </a:cubicBezTo>
                  <a:cubicBezTo>
                    <a:pt x="4503" y="78"/>
                    <a:pt x="3547" y="460"/>
                    <a:pt x="3033" y="1406"/>
                  </a:cubicBezTo>
                  <a:cubicBezTo>
                    <a:pt x="2772" y="1887"/>
                    <a:pt x="2491" y="2051"/>
                    <a:pt x="2204" y="2051"/>
                  </a:cubicBezTo>
                  <a:cubicBezTo>
                    <a:pt x="1583" y="2051"/>
                    <a:pt x="934" y="1285"/>
                    <a:pt x="386" y="1285"/>
                  </a:cubicBezTo>
                  <a:cubicBezTo>
                    <a:pt x="284" y="1285"/>
                    <a:pt x="184" y="1312"/>
                    <a:pt x="90" y="1376"/>
                  </a:cubicBezTo>
                  <a:cubicBezTo>
                    <a:pt x="14" y="1429"/>
                    <a:pt x="0" y="1541"/>
                    <a:pt x="57" y="1613"/>
                  </a:cubicBezTo>
                  <a:cubicBezTo>
                    <a:pt x="159" y="1748"/>
                    <a:pt x="307" y="1979"/>
                    <a:pt x="327" y="2243"/>
                  </a:cubicBezTo>
                  <a:cubicBezTo>
                    <a:pt x="344" y="2381"/>
                    <a:pt x="344" y="2605"/>
                    <a:pt x="356" y="2856"/>
                  </a:cubicBezTo>
                  <a:cubicBezTo>
                    <a:pt x="363" y="2935"/>
                    <a:pt x="367" y="3014"/>
                    <a:pt x="373" y="3096"/>
                  </a:cubicBezTo>
                  <a:cubicBezTo>
                    <a:pt x="390" y="3311"/>
                    <a:pt x="420" y="3525"/>
                    <a:pt x="462" y="3717"/>
                  </a:cubicBezTo>
                  <a:cubicBezTo>
                    <a:pt x="482" y="3796"/>
                    <a:pt x="505" y="3871"/>
                    <a:pt x="531" y="3941"/>
                  </a:cubicBezTo>
                  <a:cubicBezTo>
                    <a:pt x="574" y="4049"/>
                    <a:pt x="627" y="4135"/>
                    <a:pt x="693" y="4198"/>
                  </a:cubicBezTo>
                  <a:cubicBezTo>
                    <a:pt x="719" y="4222"/>
                    <a:pt x="791" y="4233"/>
                    <a:pt x="902" y="4233"/>
                  </a:cubicBezTo>
                  <a:cubicBezTo>
                    <a:pt x="2229" y="4233"/>
                    <a:pt x="9146" y="2643"/>
                    <a:pt x="10268" y="2381"/>
                  </a:cubicBezTo>
                  <a:cubicBezTo>
                    <a:pt x="10374" y="2358"/>
                    <a:pt x="10446" y="2266"/>
                    <a:pt x="10446" y="2164"/>
                  </a:cubicBezTo>
                  <a:cubicBezTo>
                    <a:pt x="10450" y="2108"/>
                    <a:pt x="10446" y="2045"/>
                    <a:pt x="10430" y="1976"/>
                  </a:cubicBezTo>
                  <a:cubicBezTo>
                    <a:pt x="10413" y="1904"/>
                    <a:pt x="10380" y="1824"/>
                    <a:pt x="10328" y="1755"/>
                  </a:cubicBezTo>
                  <a:cubicBezTo>
                    <a:pt x="10203" y="1589"/>
                    <a:pt x="9959" y="1453"/>
                    <a:pt x="9493" y="1453"/>
                  </a:cubicBezTo>
                  <a:cubicBezTo>
                    <a:pt x="9192" y="1453"/>
                    <a:pt x="8798" y="1510"/>
                    <a:pt x="8284" y="1653"/>
                  </a:cubicBezTo>
                  <a:cubicBezTo>
                    <a:pt x="7959" y="1743"/>
                    <a:pt x="7673" y="1782"/>
                    <a:pt x="7420" y="1782"/>
                  </a:cubicBezTo>
                  <a:cubicBezTo>
                    <a:pt x="5719" y="1782"/>
                    <a:pt x="5528" y="0"/>
                    <a:pt x="5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5816450" y="5398500"/>
              <a:ext cx="251850" cy="54675"/>
            </a:xfrm>
            <a:custGeom>
              <a:avLst/>
              <a:gdLst/>
              <a:ahLst/>
              <a:cxnLst/>
              <a:rect l="l" t="t" r="r" b="b"/>
              <a:pathLst>
                <a:path w="10074" h="2187" extrusionOk="0">
                  <a:moveTo>
                    <a:pt x="9972" y="1"/>
                  </a:moveTo>
                  <a:lnTo>
                    <a:pt x="927" y="1797"/>
                  </a:lnTo>
                  <a:cubicBezTo>
                    <a:pt x="894" y="1622"/>
                    <a:pt x="815" y="1478"/>
                    <a:pt x="683" y="1362"/>
                  </a:cubicBezTo>
                  <a:cubicBezTo>
                    <a:pt x="492" y="1198"/>
                    <a:pt x="231" y="1128"/>
                    <a:pt x="0" y="1102"/>
                  </a:cubicBezTo>
                  <a:lnTo>
                    <a:pt x="0" y="1102"/>
                  </a:lnTo>
                  <a:cubicBezTo>
                    <a:pt x="7" y="1181"/>
                    <a:pt x="11" y="1260"/>
                    <a:pt x="17" y="1342"/>
                  </a:cubicBezTo>
                  <a:cubicBezTo>
                    <a:pt x="198" y="1369"/>
                    <a:pt x="393" y="1429"/>
                    <a:pt x="528" y="1543"/>
                  </a:cubicBezTo>
                  <a:cubicBezTo>
                    <a:pt x="617" y="1622"/>
                    <a:pt x="673" y="1721"/>
                    <a:pt x="696" y="1844"/>
                  </a:cubicBezTo>
                  <a:lnTo>
                    <a:pt x="106" y="1963"/>
                  </a:lnTo>
                  <a:cubicBezTo>
                    <a:pt x="126" y="2042"/>
                    <a:pt x="149" y="2117"/>
                    <a:pt x="175" y="2187"/>
                  </a:cubicBezTo>
                  <a:lnTo>
                    <a:pt x="10074" y="222"/>
                  </a:lnTo>
                  <a:cubicBezTo>
                    <a:pt x="10057" y="150"/>
                    <a:pt x="10024" y="70"/>
                    <a:pt x="9972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5063300" y="4328850"/>
              <a:ext cx="624225" cy="992200"/>
            </a:xfrm>
            <a:custGeom>
              <a:avLst/>
              <a:gdLst/>
              <a:ahLst/>
              <a:cxnLst/>
              <a:rect l="l" t="t" r="r" b="b"/>
              <a:pathLst>
                <a:path w="24969" h="39688" extrusionOk="0">
                  <a:moveTo>
                    <a:pt x="19447" y="0"/>
                  </a:moveTo>
                  <a:cubicBezTo>
                    <a:pt x="18347" y="1431"/>
                    <a:pt x="17025" y="3820"/>
                    <a:pt x="16722" y="7295"/>
                  </a:cubicBezTo>
                  <a:cubicBezTo>
                    <a:pt x="16520" y="9595"/>
                    <a:pt x="16431" y="14994"/>
                    <a:pt x="16401" y="20871"/>
                  </a:cubicBezTo>
                  <a:cubicBezTo>
                    <a:pt x="9177" y="25628"/>
                    <a:pt x="1925" y="30522"/>
                    <a:pt x="1210" y="31007"/>
                  </a:cubicBezTo>
                  <a:cubicBezTo>
                    <a:pt x="791" y="31241"/>
                    <a:pt x="455" y="31501"/>
                    <a:pt x="277" y="31660"/>
                  </a:cubicBezTo>
                  <a:cubicBezTo>
                    <a:pt x="43" y="31874"/>
                    <a:pt x="0" y="32230"/>
                    <a:pt x="178" y="32493"/>
                  </a:cubicBezTo>
                  <a:lnTo>
                    <a:pt x="4938" y="39540"/>
                  </a:lnTo>
                  <a:cubicBezTo>
                    <a:pt x="4990" y="39623"/>
                    <a:pt x="5080" y="39679"/>
                    <a:pt x="5175" y="39686"/>
                  </a:cubicBezTo>
                  <a:cubicBezTo>
                    <a:pt x="5196" y="39687"/>
                    <a:pt x="5215" y="39688"/>
                    <a:pt x="5234" y="39688"/>
                  </a:cubicBezTo>
                  <a:cubicBezTo>
                    <a:pt x="5524" y="39688"/>
                    <a:pt x="5646" y="39528"/>
                    <a:pt x="5699" y="39385"/>
                  </a:cubicBezTo>
                  <a:cubicBezTo>
                    <a:pt x="5739" y="39270"/>
                    <a:pt x="5706" y="39145"/>
                    <a:pt x="5627" y="39056"/>
                  </a:cubicBezTo>
                  <a:cubicBezTo>
                    <a:pt x="4199" y="37438"/>
                    <a:pt x="4232" y="34197"/>
                    <a:pt x="4232" y="34197"/>
                  </a:cubicBezTo>
                  <a:lnTo>
                    <a:pt x="4193" y="34069"/>
                  </a:lnTo>
                  <a:lnTo>
                    <a:pt x="16389" y="27770"/>
                  </a:lnTo>
                  <a:lnTo>
                    <a:pt x="20426" y="25684"/>
                  </a:lnTo>
                  <a:cubicBezTo>
                    <a:pt x="21698" y="25027"/>
                    <a:pt x="22552" y="23778"/>
                    <a:pt x="22707" y="22357"/>
                  </a:cubicBezTo>
                  <a:lnTo>
                    <a:pt x="23363" y="16336"/>
                  </a:lnTo>
                  <a:lnTo>
                    <a:pt x="24969" y="1523"/>
                  </a:lnTo>
                  <a:lnTo>
                    <a:pt x="23080" y="0"/>
                  </a:ln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5473500" y="4803075"/>
              <a:ext cx="162200" cy="41400"/>
            </a:xfrm>
            <a:custGeom>
              <a:avLst/>
              <a:gdLst/>
              <a:ahLst/>
              <a:cxnLst/>
              <a:rect l="l" t="t" r="r" b="b"/>
              <a:pathLst>
                <a:path w="6488" h="1656" extrusionOk="0">
                  <a:moveTo>
                    <a:pt x="7" y="0"/>
                  </a:moveTo>
                  <a:lnTo>
                    <a:pt x="0" y="953"/>
                  </a:lnTo>
                  <a:lnTo>
                    <a:pt x="6487" y="1655"/>
                  </a:lnTo>
                  <a:lnTo>
                    <a:pt x="6487" y="135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5448925" y="4318375"/>
              <a:ext cx="252450" cy="524125"/>
            </a:xfrm>
            <a:custGeom>
              <a:avLst/>
              <a:gdLst/>
              <a:ahLst/>
              <a:cxnLst/>
              <a:rect l="l" t="t" r="r" b="b"/>
              <a:pathLst>
                <a:path w="10098" h="20965" extrusionOk="0">
                  <a:moveTo>
                    <a:pt x="2358" y="1"/>
                  </a:moveTo>
                  <a:cubicBezTo>
                    <a:pt x="2358" y="1"/>
                    <a:pt x="2289" y="251"/>
                    <a:pt x="2170" y="722"/>
                  </a:cubicBezTo>
                  <a:cubicBezTo>
                    <a:pt x="2157" y="778"/>
                    <a:pt x="2143" y="841"/>
                    <a:pt x="2127" y="903"/>
                  </a:cubicBezTo>
                  <a:cubicBezTo>
                    <a:pt x="1524" y="3402"/>
                    <a:pt x="1" y="10772"/>
                    <a:pt x="594" y="19306"/>
                  </a:cubicBezTo>
                  <a:lnTo>
                    <a:pt x="1521" y="19501"/>
                  </a:lnTo>
                  <a:lnTo>
                    <a:pt x="1712" y="19540"/>
                  </a:lnTo>
                  <a:lnTo>
                    <a:pt x="2289" y="19662"/>
                  </a:lnTo>
                  <a:lnTo>
                    <a:pt x="2483" y="19702"/>
                  </a:lnTo>
                  <a:lnTo>
                    <a:pt x="2486" y="19702"/>
                  </a:lnTo>
                  <a:lnTo>
                    <a:pt x="8515" y="20964"/>
                  </a:lnTo>
                  <a:lnTo>
                    <a:pt x="10031" y="903"/>
                  </a:lnTo>
                  <a:lnTo>
                    <a:pt x="10044" y="722"/>
                  </a:lnTo>
                  <a:lnTo>
                    <a:pt x="10097" y="1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5676375" y="4521675"/>
              <a:ext cx="15175" cy="217300"/>
            </a:xfrm>
            <a:custGeom>
              <a:avLst/>
              <a:gdLst/>
              <a:ahLst/>
              <a:cxnLst/>
              <a:rect l="l" t="t" r="r" b="b"/>
              <a:pathLst>
                <a:path w="607" h="8692" extrusionOk="0">
                  <a:moveTo>
                    <a:pt x="283" y="0"/>
                  </a:moveTo>
                  <a:lnTo>
                    <a:pt x="0" y="5092"/>
                  </a:lnTo>
                  <a:lnTo>
                    <a:pt x="607" y="8692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5502100" y="4336425"/>
              <a:ext cx="316025" cy="4550"/>
            </a:xfrm>
            <a:custGeom>
              <a:avLst/>
              <a:gdLst/>
              <a:ahLst/>
              <a:cxnLst/>
              <a:rect l="l" t="t" r="r" b="b"/>
              <a:pathLst>
                <a:path w="12641" h="182" extrusionOk="0">
                  <a:moveTo>
                    <a:pt x="43" y="0"/>
                  </a:moveTo>
                  <a:cubicBezTo>
                    <a:pt x="30" y="56"/>
                    <a:pt x="16" y="119"/>
                    <a:pt x="0" y="181"/>
                  </a:cubicBezTo>
                  <a:lnTo>
                    <a:pt x="12641" y="181"/>
                  </a:lnTo>
                  <a:cubicBezTo>
                    <a:pt x="12621" y="122"/>
                    <a:pt x="12601" y="60"/>
                    <a:pt x="12581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5456200" y="4338250"/>
              <a:ext cx="68400" cy="468650"/>
            </a:xfrm>
            <a:custGeom>
              <a:avLst/>
              <a:gdLst/>
              <a:ahLst/>
              <a:cxnLst/>
              <a:rect l="l" t="t" r="r" b="b"/>
              <a:pathLst>
                <a:path w="2736" h="18746" extrusionOk="0">
                  <a:moveTo>
                    <a:pt x="2558" y="0"/>
                  </a:moveTo>
                  <a:cubicBezTo>
                    <a:pt x="2555" y="3"/>
                    <a:pt x="2548" y="43"/>
                    <a:pt x="2532" y="108"/>
                  </a:cubicBezTo>
                  <a:cubicBezTo>
                    <a:pt x="2264" y="1305"/>
                    <a:pt x="0" y="11734"/>
                    <a:pt x="1230" y="18706"/>
                  </a:cubicBezTo>
                  <a:lnTo>
                    <a:pt x="1421" y="18745"/>
                  </a:lnTo>
                  <a:cubicBezTo>
                    <a:pt x="155" y="11721"/>
                    <a:pt x="2502" y="1077"/>
                    <a:pt x="2719" y="108"/>
                  </a:cubicBezTo>
                  <a:cubicBezTo>
                    <a:pt x="2729" y="69"/>
                    <a:pt x="2736" y="43"/>
                    <a:pt x="2736" y="40"/>
                  </a:cubicBezTo>
                  <a:lnTo>
                    <a:pt x="2558" y="0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5473575" y="4338325"/>
              <a:ext cx="60200" cy="472600"/>
            </a:xfrm>
            <a:custGeom>
              <a:avLst/>
              <a:gdLst/>
              <a:ahLst/>
              <a:cxnLst/>
              <a:rect l="l" t="t" r="r" b="b"/>
              <a:pathLst>
                <a:path w="2408" h="18904" extrusionOk="0">
                  <a:moveTo>
                    <a:pt x="2229" y="0"/>
                  </a:moveTo>
                  <a:cubicBezTo>
                    <a:pt x="2225" y="7"/>
                    <a:pt x="2222" y="43"/>
                    <a:pt x="2209" y="105"/>
                  </a:cubicBezTo>
                  <a:cubicBezTo>
                    <a:pt x="1992" y="1362"/>
                    <a:pt x="1" y="13244"/>
                    <a:pt x="1303" y="18864"/>
                  </a:cubicBezTo>
                  <a:lnTo>
                    <a:pt x="1497" y="18904"/>
                  </a:lnTo>
                  <a:cubicBezTo>
                    <a:pt x="153" y="13310"/>
                    <a:pt x="2209" y="1177"/>
                    <a:pt x="2394" y="105"/>
                  </a:cubicBezTo>
                  <a:cubicBezTo>
                    <a:pt x="2403" y="63"/>
                    <a:pt x="2407" y="37"/>
                    <a:pt x="2407" y="33"/>
                  </a:cubicBezTo>
                  <a:lnTo>
                    <a:pt x="2229" y="0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5054875" y="5081475"/>
              <a:ext cx="157825" cy="247375"/>
            </a:xfrm>
            <a:custGeom>
              <a:avLst/>
              <a:gdLst/>
              <a:ahLst/>
              <a:cxnLst/>
              <a:rect l="l" t="t" r="r" b="b"/>
              <a:pathLst>
                <a:path w="6313" h="9895" extrusionOk="0">
                  <a:moveTo>
                    <a:pt x="2437" y="1"/>
                  </a:moveTo>
                  <a:cubicBezTo>
                    <a:pt x="2379" y="1"/>
                    <a:pt x="2319" y="32"/>
                    <a:pt x="2289" y="88"/>
                  </a:cubicBezTo>
                  <a:cubicBezTo>
                    <a:pt x="2206" y="233"/>
                    <a:pt x="2051" y="457"/>
                    <a:pt x="1814" y="582"/>
                  </a:cubicBezTo>
                  <a:cubicBezTo>
                    <a:pt x="1692" y="648"/>
                    <a:pt x="1487" y="737"/>
                    <a:pt x="1260" y="846"/>
                  </a:cubicBezTo>
                  <a:cubicBezTo>
                    <a:pt x="1191" y="879"/>
                    <a:pt x="1119" y="919"/>
                    <a:pt x="1046" y="954"/>
                  </a:cubicBezTo>
                  <a:cubicBezTo>
                    <a:pt x="855" y="1053"/>
                    <a:pt x="667" y="1162"/>
                    <a:pt x="509" y="1275"/>
                  </a:cubicBezTo>
                  <a:cubicBezTo>
                    <a:pt x="442" y="1324"/>
                    <a:pt x="380" y="1373"/>
                    <a:pt x="328" y="1426"/>
                  </a:cubicBezTo>
                  <a:cubicBezTo>
                    <a:pt x="245" y="1508"/>
                    <a:pt x="185" y="1591"/>
                    <a:pt x="156" y="1673"/>
                  </a:cubicBezTo>
                  <a:cubicBezTo>
                    <a:pt x="1" y="2108"/>
                    <a:pt x="4810" y="8786"/>
                    <a:pt x="5542" y="9798"/>
                  </a:cubicBezTo>
                  <a:cubicBezTo>
                    <a:pt x="5584" y="9860"/>
                    <a:pt x="5656" y="9894"/>
                    <a:pt x="5728" y="9894"/>
                  </a:cubicBezTo>
                  <a:cubicBezTo>
                    <a:pt x="5756" y="9894"/>
                    <a:pt x="5785" y="9889"/>
                    <a:pt x="5812" y="9877"/>
                  </a:cubicBezTo>
                  <a:cubicBezTo>
                    <a:pt x="5861" y="9858"/>
                    <a:pt x="5921" y="9828"/>
                    <a:pt x="5977" y="9788"/>
                  </a:cubicBezTo>
                  <a:cubicBezTo>
                    <a:pt x="6036" y="9745"/>
                    <a:pt x="6099" y="9683"/>
                    <a:pt x="6142" y="9607"/>
                  </a:cubicBezTo>
                  <a:cubicBezTo>
                    <a:pt x="6313" y="9313"/>
                    <a:pt x="6287" y="8753"/>
                    <a:pt x="5443" y="7685"/>
                  </a:cubicBezTo>
                  <a:cubicBezTo>
                    <a:pt x="3801" y="5609"/>
                    <a:pt x="5987" y="4534"/>
                    <a:pt x="5710" y="4063"/>
                  </a:cubicBezTo>
                  <a:cubicBezTo>
                    <a:pt x="5430" y="3592"/>
                    <a:pt x="4708" y="2857"/>
                    <a:pt x="3634" y="2751"/>
                  </a:cubicBezTo>
                  <a:cubicBezTo>
                    <a:pt x="1695" y="2553"/>
                    <a:pt x="3363" y="575"/>
                    <a:pt x="2519" y="25"/>
                  </a:cubicBezTo>
                  <a:cubicBezTo>
                    <a:pt x="2494" y="9"/>
                    <a:pt x="2466" y="1"/>
                    <a:pt x="2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5063050" y="5102600"/>
              <a:ext cx="145400" cy="223600"/>
            </a:xfrm>
            <a:custGeom>
              <a:avLst/>
              <a:gdLst/>
              <a:ahLst/>
              <a:cxnLst/>
              <a:rect l="l" t="t" r="r" b="b"/>
              <a:pathLst>
                <a:path w="5816" h="8944" extrusionOk="0">
                  <a:moveTo>
                    <a:pt x="933" y="1"/>
                  </a:moveTo>
                  <a:cubicBezTo>
                    <a:pt x="864" y="34"/>
                    <a:pt x="792" y="74"/>
                    <a:pt x="719" y="109"/>
                  </a:cubicBezTo>
                  <a:cubicBezTo>
                    <a:pt x="765" y="284"/>
                    <a:pt x="785" y="485"/>
                    <a:pt x="732" y="657"/>
                  </a:cubicBezTo>
                  <a:cubicBezTo>
                    <a:pt x="693" y="772"/>
                    <a:pt x="623" y="861"/>
                    <a:pt x="518" y="927"/>
                  </a:cubicBezTo>
                  <a:lnTo>
                    <a:pt x="182" y="430"/>
                  </a:lnTo>
                  <a:cubicBezTo>
                    <a:pt x="115" y="479"/>
                    <a:pt x="53" y="528"/>
                    <a:pt x="1" y="581"/>
                  </a:cubicBezTo>
                  <a:lnTo>
                    <a:pt x="5650" y="8943"/>
                  </a:lnTo>
                  <a:cubicBezTo>
                    <a:pt x="5709" y="8900"/>
                    <a:pt x="5772" y="8838"/>
                    <a:pt x="5815" y="8762"/>
                  </a:cubicBezTo>
                  <a:lnTo>
                    <a:pt x="649" y="1122"/>
                  </a:lnTo>
                  <a:cubicBezTo>
                    <a:pt x="798" y="1026"/>
                    <a:pt x="903" y="897"/>
                    <a:pt x="956" y="729"/>
                  </a:cubicBezTo>
                  <a:cubicBezTo>
                    <a:pt x="1035" y="492"/>
                    <a:pt x="999" y="222"/>
                    <a:pt x="933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5743400" y="3977875"/>
              <a:ext cx="548200" cy="609850"/>
            </a:xfrm>
            <a:custGeom>
              <a:avLst/>
              <a:gdLst/>
              <a:ahLst/>
              <a:cxnLst/>
              <a:rect l="l" t="t" r="r" b="b"/>
              <a:pathLst>
                <a:path w="21928" h="24394" extrusionOk="0">
                  <a:moveTo>
                    <a:pt x="2003" y="0"/>
                  </a:moveTo>
                  <a:cubicBezTo>
                    <a:pt x="952" y="0"/>
                    <a:pt x="0" y="854"/>
                    <a:pt x="55" y="2150"/>
                  </a:cubicBezTo>
                  <a:cubicBezTo>
                    <a:pt x="85" y="2888"/>
                    <a:pt x="351" y="3804"/>
                    <a:pt x="1067" y="4902"/>
                  </a:cubicBezTo>
                  <a:cubicBezTo>
                    <a:pt x="3328" y="8383"/>
                    <a:pt x="9235" y="17435"/>
                    <a:pt x="17897" y="21640"/>
                  </a:cubicBezTo>
                  <a:cubicBezTo>
                    <a:pt x="18286" y="22478"/>
                    <a:pt x="18998" y="23898"/>
                    <a:pt x="19568" y="24372"/>
                  </a:cubicBezTo>
                  <a:cubicBezTo>
                    <a:pt x="19585" y="24387"/>
                    <a:pt x="19604" y="24394"/>
                    <a:pt x="19622" y="24394"/>
                  </a:cubicBezTo>
                  <a:cubicBezTo>
                    <a:pt x="19660" y="24394"/>
                    <a:pt x="19695" y="24364"/>
                    <a:pt x="19700" y="24317"/>
                  </a:cubicBezTo>
                  <a:cubicBezTo>
                    <a:pt x="19710" y="24171"/>
                    <a:pt x="19650" y="23862"/>
                    <a:pt x="19285" y="23239"/>
                  </a:cubicBezTo>
                  <a:lnTo>
                    <a:pt x="19285" y="23239"/>
                  </a:lnTo>
                  <a:cubicBezTo>
                    <a:pt x="19285" y="23239"/>
                    <a:pt x="20365" y="24333"/>
                    <a:pt x="20646" y="24337"/>
                  </a:cubicBezTo>
                  <a:cubicBezTo>
                    <a:pt x="20646" y="24337"/>
                    <a:pt x="20647" y="24337"/>
                    <a:pt x="20647" y="24337"/>
                  </a:cubicBezTo>
                  <a:cubicBezTo>
                    <a:pt x="20924" y="24337"/>
                    <a:pt x="19756" y="22751"/>
                    <a:pt x="19756" y="22751"/>
                  </a:cubicBezTo>
                  <a:lnTo>
                    <a:pt x="19756" y="22751"/>
                  </a:lnTo>
                  <a:cubicBezTo>
                    <a:pt x="19757" y="22751"/>
                    <a:pt x="20988" y="23762"/>
                    <a:pt x="21305" y="23762"/>
                  </a:cubicBezTo>
                  <a:cubicBezTo>
                    <a:pt x="21319" y="23762"/>
                    <a:pt x="21331" y="23760"/>
                    <a:pt x="21342" y="23756"/>
                  </a:cubicBezTo>
                  <a:cubicBezTo>
                    <a:pt x="21579" y="23660"/>
                    <a:pt x="20234" y="22230"/>
                    <a:pt x="20234" y="22230"/>
                  </a:cubicBezTo>
                  <a:lnTo>
                    <a:pt x="20234" y="22230"/>
                  </a:lnTo>
                  <a:cubicBezTo>
                    <a:pt x="20234" y="22230"/>
                    <a:pt x="21522" y="23168"/>
                    <a:pt x="21731" y="23168"/>
                  </a:cubicBezTo>
                  <a:cubicBezTo>
                    <a:pt x="21744" y="23168"/>
                    <a:pt x="21753" y="23164"/>
                    <a:pt x="21757" y="23156"/>
                  </a:cubicBezTo>
                  <a:cubicBezTo>
                    <a:pt x="21928" y="22834"/>
                    <a:pt x="19927" y="21291"/>
                    <a:pt x="20115" y="21100"/>
                  </a:cubicBezTo>
                  <a:cubicBezTo>
                    <a:pt x="20166" y="21046"/>
                    <a:pt x="20259" y="21025"/>
                    <a:pt x="20373" y="21025"/>
                  </a:cubicBezTo>
                  <a:cubicBezTo>
                    <a:pt x="20625" y="21025"/>
                    <a:pt x="20977" y="21131"/>
                    <a:pt x="21180" y="21225"/>
                  </a:cubicBezTo>
                  <a:cubicBezTo>
                    <a:pt x="21197" y="21233"/>
                    <a:pt x="21214" y="21236"/>
                    <a:pt x="21230" y="21236"/>
                  </a:cubicBezTo>
                  <a:cubicBezTo>
                    <a:pt x="21276" y="21236"/>
                    <a:pt x="21317" y="21207"/>
                    <a:pt x="21331" y="21159"/>
                  </a:cubicBezTo>
                  <a:cubicBezTo>
                    <a:pt x="21371" y="21030"/>
                    <a:pt x="21378" y="20820"/>
                    <a:pt x="21077" y="20658"/>
                  </a:cubicBezTo>
                  <a:cubicBezTo>
                    <a:pt x="20679" y="20441"/>
                    <a:pt x="19871" y="20018"/>
                    <a:pt x="18767" y="19916"/>
                  </a:cubicBezTo>
                  <a:cubicBezTo>
                    <a:pt x="17082" y="17853"/>
                    <a:pt x="7425" y="5993"/>
                    <a:pt x="4772" y="2160"/>
                  </a:cubicBezTo>
                  <a:cubicBezTo>
                    <a:pt x="4277" y="1445"/>
                    <a:pt x="3819" y="931"/>
                    <a:pt x="3407" y="561"/>
                  </a:cubicBezTo>
                  <a:cubicBezTo>
                    <a:pt x="2974" y="175"/>
                    <a:pt x="2479" y="0"/>
                    <a:pt x="2003" y="0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5819400" y="4072175"/>
              <a:ext cx="15200" cy="123050"/>
            </a:xfrm>
            <a:custGeom>
              <a:avLst/>
              <a:gdLst/>
              <a:ahLst/>
              <a:cxnLst/>
              <a:rect l="l" t="t" r="r" b="b"/>
              <a:pathLst>
                <a:path w="608" h="4922" extrusionOk="0">
                  <a:moveTo>
                    <a:pt x="413" y="0"/>
                  </a:moveTo>
                  <a:lnTo>
                    <a:pt x="416" y="81"/>
                  </a:lnTo>
                  <a:lnTo>
                    <a:pt x="416" y="81"/>
                  </a:lnTo>
                  <a:cubicBezTo>
                    <a:pt x="416" y="54"/>
                    <a:pt x="415" y="27"/>
                    <a:pt x="413" y="0"/>
                  </a:cubicBezTo>
                  <a:close/>
                  <a:moveTo>
                    <a:pt x="416" y="81"/>
                  </a:moveTo>
                  <a:lnTo>
                    <a:pt x="416" y="81"/>
                  </a:lnTo>
                  <a:cubicBezTo>
                    <a:pt x="441" y="977"/>
                    <a:pt x="136" y="2416"/>
                    <a:pt x="136" y="2416"/>
                  </a:cubicBezTo>
                  <a:lnTo>
                    <a:pt x="1" y="4074"/>
                  </a:lnTo>
                  <a:lnTo>
                    <a:pt x="608" y="4921"/>
                  </a:lnTo>
                  <a:lnTo>
                    <a:pt x="416" y="81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5535225" y="3780775"/>
              <a:ext cx="326500" cy="537625"/>
            </a:xfrm>
            <a:custGeom>
              <a:avLst/>
              <a:gdLst/>
              <a:ahLst/>
              <a:cxnLst/>
              <a:rect l="l" t="t" r="r" b="b"/>
              <a:pathLst>
                <a:path w="13060" h="21505" extrusionOk="0">
                  <a:moveTo>
                    <a:pt x="4997" y="0"/>
                  </a:moveTo>
                  <a:lnTo>
                    <a:pt x="4997" y="0"/>
                  </a:lnTo>
                  <a:cubicBezTo>
                    <a:pt x="5000" y="17"/>
                    <a:pt x="5000" y="30"/>
                    <a:pt x="5004" y="47"/>
                  </a:cubicBezTo>
                  <a:cubicBezTo>
                    <a:pt x="5030" y="508"/>
                    <a:pt x="5234" y="4124"/>
                    <a:pt x="4426" y="5941"/>
                  </a:cubicBezTo>
                  <a:cubicBezTo>
                    <a:pt x="4121" y="6043"/>
                    <a:pt x="3762" y="6108"/>
                    <a:pt x="3344" y="6108"/>
                  </a:cubicBezTo>
                  <a:cubicBezTo>
                    <a:pt x="3239" y="6108"/>
                    <a:pt x="3131" y="6104"/>
                    <a:pt x="3019" y="6096"/>
                  </a:cubicBezTo>
                  <a:cubicBezTo>
                    <a:pt x="2952" y="6091"/>
                    <a:pt x="2885" y="6088"/>
                    <a:pt x="2818" y="6088"/>
                  </a:cubicBezTo>
                  <a:cubicBezTo>
                    <a:pt x="2282" y="6088"/>
                    <a:pt x="1749" y="6244"/>
                    <a:pt x="1318" y="6566"/>
                  </a:cubicBezTo>
                  <a:cubicBezTo>
                    <a:pt x="643" y="7077"/>
                    <a:pt x="0" y="8099"/>
                    <a:pt x="129" y="10156"/>
                  </a:cubicBezTo>
                  <a:cubicBezTo>
                    <a:pt x="382" y="14267"/>
                    <a:pt x="613" y="17994"/>
                    <a:pt x="83" y="20427"/>
                  </a:cubicBezTo>
                  <a:lnTo>
                    <a:pt x="10063" y="21505"/>
                  </a:lnTo>
                  <a:cubicBezTo>
                    <a:pt x="10063" y="21505"/>
                    <a:pt x="10597" y="17536"/>
                    <a:pt x="11220" y="14629"/>
                  </a:cubicBezTo>
                  <a:cubicBezTo>
                    <a:pt x="11787" y="11976"/>
                    <a:pt x="13059" y="9434"/>
                    <a:pt x="11573" y="8307"/>
                  </a:cubicBezTo>
                  <a:cubicBezTo>
                    <a:pt x="10601" y="7569"/>
                    <a:pt x="9905" y="7262"/>
                    <a:pt x="9463" y="6593"/>
                  </a:cubicBezTo>
                  <a:cubicBezTo>
                    <a:pt x="9427" y="6388"/>
                    <a:pt x="9351" y="5868"/>
                    <a:pt x="9311" y="5288"/>
                  </a:cubicBezTo>
                  <a:cubicBezTo>
                    <a:pt x="9279" y="4777"/>
                    <a:pt x="9276" y="4217"/>
                    <a:pt x="9367" y="3788"/>
                  </a:cubicBezTo>
                  <a:lnTo>
                    <a:pt x="9367" y="3785"/>
                  </a:lnTo>
                  <a:cubicBezTo>
                    <a:pt x="9410" y="3574"/>
                    <a:pt x="9477" y="3393"/>
                    <a:pt x="9572" y="3264"/>
                  </a:cubicBezTo>
                  <a:lnTo>
                    <a:pt x="4997" y="0"/>
                  </a:ln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5674975" y="3828425"/>
              <a:ext cx="94450" cy="84575"/>
            </a:xfrm>
            <a:custGeom>
              <a:avLst/>
              <a:gdLst/>
              <a:ahLst/>
              <a:cxnLst/>
              <a:rect l="l" t="t" r="r" b="b"/>
              <a:pathLst>
                <a:path w="3778" h="3383" extrusionOk="0">
                  <a:moveTo>
                    <a:pt x="0" y="0"/>
                  </a:moveTo>
                  <a:cubicBezTo>
                    <a:pt x="39" y="124"/>
                    <a:pt x="1024" y="3382"/>
                    <a:pt x="3662" y="3382"/>
                  </a:cubicBezTo>
                  <a:cubicBezTo>
                    <a:pt x="3682" y="3382"/>
                    <a:pt x="3701" y="3382"/>
                    <a:pt x="3721" y="3382"/>
                  </a:cubicBezTo>
                  <a:cubicBezTo>
                    <a:pt x="3689" y="2871"/>
                    <a:pt x="3686" y="2311"/>
                    <a:pt x="3777" y="1882"/>
                  </a:cubicBezTo>
                  <a:lnTo>
                    <a:pt x="3761" y="1882"/>
                  </a:lnTo>
                  <a:cubicBezTo>
                    <a:pt x="3709" y="1884"/>
                    <a:pt x="3646" y="1886"/>
                    <a:pt x="3574" y="1886"/>
                  </a:cubicBezTo>
                  <a:cubicBezTo>
                    <a:pt x="3161" y="1886"/>
                    <a:pt x="2448" y="1837"/>
                    <a:pt x="1744" y="1559"/>
                  </a:cubicBezTo>
                  <a:cubicBezTo>
                    <a:pt x="1071" y="1298"/>
                    <a:pt x="406" y="831"/>
                    <a:pt x="0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5500275" y="3925725"/>
              <a:ext cx="345475" cy="395925"/>
            </a:xfrm>
            <a:custGeom>
              <a:avLst/>
              <a:gdLst/>
              <a:ahLst/>
              <a:cxnLst/>
              <a:rect l="l" t="t" r="r" b="b"/>
              <a:pathLst>
                <a:path w="13819" h="15837" extrusionOk="0">
                  <a:moveTo>
                    <a:pt x="5733" y="1"/>
                  </a:moveTo>
                  <a:lnTo>
                    <a:pt x="4219" y="159"/>
                  </a:lnTo>
                  <a:cubicBezTo>
                    <a:pt x="4236" y="225"/>
                    <a:pt x="4253" y="313"/>
                    <a:pt x="4269" y="412"/>
                  </a:cubicBezTo>
                  <a:cubicBezTo>
                    <a:pt x="4431" y="1491"/>
                    <a:pt x="4467" y="4414"/>
                    <a:pt x="4233" y="6468"/>
                  </a:cubicBezTo>
                  <a:cubicBezTo>
                    <a:pt x="4173" y="7005"/>
                    <a:pt x="4091" y="7486"/>
                    <a:pt x="3992" y="7855"/>
                  </a:cubicBezTo>
                  <a:cubicBezTo>
                    <a:pt x="3752" y="8732"/>
                    <a:pt x="3244" y="9144"/>
                    <a:pt x="2766" y="9332"/>
                  </a:cubicBezTo>
                  <a:cubicBezTo>
                    <a:pt x="2403" y="10054"/>
                    <a:pt x="2024" y="10819"/>
                    <a:pt x="1636" y="11606"/>
                  </a:cubicBezTo>
                  <a:cubicBezTo>
                    <a:pt x="1602" y="11916"/>
                    <a:pt x="1553" y="12223"/>
                    <a:pt x="1481" y="12500"/>
                  </a:cubicBezTo>
                  <a:cubicBezTo>
                    <a:pt x="1335" y="13060"/>
                    <a:pt x="192" y="15087"/>
                    <a:pt x="1" y="15707"/>
                  </a:cubicBezTo>
                  <a:cubicBezTo>
                    <a:pt x="74" y="15802"/>
                    <a:pt x="190" y="15836"/>
                    <a:pt x="331" y="15836"/>
                  </a:cubicBezTo>
                  <a:cubicBezTo>
                    <a:pt x="707" y="15836"/>
                    <a:pt x="1258" y="15587"/>
                    <a:pt x="1626" y="15587"/>
                  </a:cubicBezTo>
                  <a:cubicBezTo>
                    <a:pt x="1758" y="15587"/>
                    <a:pt x="1867" y="15619"/>
                    <a:pt x="1936" y="15707"/>
                  </a:cubicBezTo>
                  <a:lnTo>
                    <a:pt x="12378" y="15707"/>
                  </a:lnTo>
                  <a:lnTo>
                    <a:pt x="12901" y="8274"/>
                  </a:lnTo>
                  <a:cubicBezTo>
                    <a:pt x="13818" y="4319"/>
                    <a:pt x="12147" y="1714"/>
                    <a:pt x="12147" y="1714"/>
                  </a:cubicBezTo>
                  <a:lnTo>
                    <a:pt x="11098" y="891"/>
                  </a:lnTo>
                  <a:cubicBezTo>
                    <a:pt x="10525" y="2253"/>
                    <a:pt x="9822" y="2733"/>
                    <a:pt x="9117" y="2733"/>
                  </a:cubicBezTo>
                  <a:cubicBezTo>
                    <a:pt x="7433" y="2733"/>
                    <a:pt x="5733" y="1"/>
                    <a:pt x="5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5676625" y="4135200"/>
              <a:ext cx="47400" cy="47400"/>
            </a:xfrm>
            <a:custGeom>
              <a:avLst/>
              <a:gdLst/>
              <a:ahLst/>
              <a:cxnLst/>
              <a:rect l="l" t="t" r="r" b="b"/>
              <a:pathLst>
                <a:path w="1896" h="1896" fill="none" extrusionOk="0">
                  <a:moveTo>
                    <a:pt x="1" y="1896"/>
                  </a:moveTo>
                  <a:lnTo>
                    <a:pt x="1895" y="0"/>
                  </a:lnTo>
                </a:path>
              </a:pathLst>
            </a:custGeom>
            <a:noFill/>
            <a:ln w="150" cap="flat" cmpd="sng">
              <a:solidFill>
                <a:srgbClr val="450D20"/>
              </a:solidFill>
              <a:prstDash val="solid"/>
              <a:miter lim="7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5676625" y="4137350"/>
              <a:ext cx="70300" cy="70375"/>
            </a:xfrm>
            <a:custGeom>
              <a:avLst/>
              <a:gdLst/>
              <a:ahLst/>
              <a:cxnLst/>
              <a:rect l="l" t="t" r="r" b="b"/>
              <a:pathLst>
                <a:path w="2812" h="2815" fill="none" extrusionOk="0">
                  <a:moveTo>
                    <a:pt x="1" y="2815"/>
                  </a:moveTo>
                  <a:lnTo>
                    <a:pt x="2812" y="0"/>
                  </a:lnTo>
                </a:path>
              </a:pathLst>
            </a:custGeom>
            <a:noFill/>
            <a:ln w="150" cap="flat" cmpd="sng">
              <a:solidFill>
                <a:srgbClr val="450D20"/>
              </a:solidFill>
              <a:prstDash val="solid"/>
              <a:miter lim="7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5569425" y="4111225"/>
              <a:ext cx="24325" cy="47800"/>
            </a:xfrm>
            <a:custGeom>
              <a:avLst/>
              <a:gdLst/>
              <a:ahLst/>
              <a:cxnLst/>
              <a:rect l="l" t="t" r="r" b="b"/>
              <a:pathLst>
                <a:path w="973" h="1912" extrusionOk="0">
                  <a:moveTo>
                    <a:pt x="972" y="0"/>
                  </a:moveTo>
                  <a:lnTo>
                    <a:pt x="0" y="1912"/>
                  </a:lnTo>
                  <a:cubicBezTo>
                    <a:pt x="393" y="1761"/>
                    <a:pt x="679" y="1457"/>
                    <a:pt x="679" y="1457"/>
                  </a:cubicBezTo>
                  <a:lnTo>
                    <a:pt x="972" y="0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5381775" y="3935775"/>
              <a:ext cx="341575" cy="639500"/>
            </a:xfrm>
            <a:custGeom>
              <a:avLst/>
              <a:gdLst/>
              <a:ahLst/>
              <a:cxnLst/>
              <a:rect l="l" t="t" r="r" b="b"/>
              <a:pathLst>
                <a:path w="13663" h="25580" extrusionOk="0">
                  <a:moveTo>
                    <a:pt x="8814" y="1"/>
                  </a:moveTo>
                  <a:cubicBezTo>
                    <a:pt x="8479" y="1"/>
                    <a:pt x="8126" y="86"/>
                    <a:pt x="7776" y="271"/>
                  </a:cubicBezTo>
                  <a:cubicBezTo>
                    <a:pt x="7123" y="617"/>
                    <a:pt x="6415" y="1253"/>
                    <a:pt x="5733" y="2374"/>
                  </a:cubicBezTo>
                  <a:cubicBezTo>
                    <a:pt x="4853" y="3818"/>
                    <a:pt x="3399" y="6211"/>
                    <a:pt x="1978" y="9191"/>
                  </a:cubicBezTo>
                  <a:cubicBezTo>
                    <a:pt x="1356" y="10505"/>
                    <a:pt x="735" y="11936"/>
                    <a:pt x="178" y="13449"/>
                  </a:cubicBezTo>
                  <a:cubicBezTo>
                    <a:pt x="1" y="13930"/>
                    <a:pt x="107" y="14467"/>
                    <a:pt x="452" y="14847"/>
                  </a:cubicBezTo>
                  <a:cubicBezTo>
                    <a:pt x="1319" y="15799"/>
                    <a:pt x="2252" y="16745"/>
                    <a:pt x="3247" y="17658"/>
                  </a:cubicBezTo>
                  <a:cubicBezTo>
                    <a:pt x="5185" y="19425"/>
                    <a:pt x="7361" y="21046"/>
                    <a:pt x="9767" y="22299"/>
                  </a:cubicBezTo>
                  <a:cubicBezTo>
                    <a:pt x="10007" y="23123"/>
                    <a:pt x="10564" y="24863"/>
                    <a:pt x="11112" y="25463"/>
                  </a:cubicBezTo>
                  <a:cubicBezTo>
                    <a:pt x="11129" y="25483"/>
                    <a:pt x="11151" y="25492"/>
                    <a:pt x="11171" y="25492"/>
                  </a:cubicBezTo>
                  <a:cubicBezTo>
                    <a:pt x="11205" y="25492"/>
                    <a:pt x="11237" y="25468"/>
                    <a:pt x="11247" y="25427"/>
                  </a:cubicBezTo>
                  <a:cubicBezTo>
                    <a:pt x="11276" y="25282"/>
                    <a:pt x="11261" y="24969"/>
                    <a:pt x="10987" y="24300"/>
                  </a:cubicBezTo>
                  <a:lnTo>
                    <a:pt x="10987" y="24300"/>
                  </a:lnTo>
                  <a:cubicBezTo>
                    <a:pt x="10987" y="24300"/>
                    <a:pt x="11903" y="25536"/>
                    <a:pt x="12180" y="25578"/>
                  </a:cubicBezTo>
                  <a:cubicBezTo>
                    <a:pt x="12183" y="25579"/>
                    <a:pt x="12186" y="25579"/>
                    <a:pt x="12189" y="25579"/>
                  </a:cubicBezTo>
                  <a:cubicBezTo>
                    <a:pt x="12436" y="25579"/>
                    <a:pt x="11521" y="23885"/>
                    <a:pt x="11521" y="23885"/>
                  </a:cubicBezTo>
                  <a:lnTo>
                    <a:pt x="11521" y="23885"/>
                  </a:lnTo>
                  <a:cubicBezTo>
                    <a:pt x="11521" y="23885"/>
                    <a:pt x="12645" y="25103"/>
                    <a:pt x="12932" y="25103"/>
                  </a:cubicBezTo>
                  <a:cubicBezTo>
                    <a:pt x="12939" y="25103"/>
                    <a:pt x="12945" y="25102"/>
                    <a:pt x="12951" y="25101"/>
                  </a:cubicBezTo>
                  <a:cubicBezTo>
                    <a:pt x="13199" y="25038"/>
                    <a:pt x="12068" y="23437"/>
                    <a:pt x="12067" y="23436"/>
                  </a:cubicBezTo>
                  <a:lnTo>
                    <a:pt x="12067" y="23436"/>
                  </a:lnTo>
                  <a:cubicBezTo>
                    <a:pt x="12068" y="23437"/>
                    <a:pt x="13243" y="24572"/>
                    <a:pt x="13426" y="24572"/>
                  </a:cubicBezTo>
                  <a:cubicBezTo>
                    <a:pt x="13435" y="24572"/>
                    <a:pt x="13441" y="24569"/>
                    <a:pt x="13445" y="24563"/>
                  </a:cubicBezTo>
                  <a:cubicBezTo>
                    <a:pt x="13663" y="24267"/>
                    <a:pt x="11893" y="22464"/>
                    <a:pt x="12107" y="22299"/>
                  </a:cubicBezTo>
                  <a:cubicBezTo>
                    <a:pt x="12147" y="22268"/>
                    <a:pt x="12205" y="22255"/>
                    <a:pt x="12274" y="22255"/>
                  </a:cubicBezTo>
                  <a:cubicBezTo>
                    <a:pt x="12527" y="22255"/>
                    <a:pt x="12930" y="22435"/>
                    <a:pt x="13146" y="22572"/>
                  </a:cubicBezTo>
                  <a:cubicBezTo>
                    <a:pt x="13165" y="22585"/>
                    <a:pt x="13185" y="22591"/>
                    <a:pt x="13206" y="22591"/>
                  </a:cubicBezTo>
                  <a:cubicBezTo>
                    <a:pt x="13246" y="22591"/>
                    <a:pt x="13284" y="22568"/>
                    <a:pt x="13304" y="22526"/>
                  </a:cubicBezTo>
                  <a:cubicBezTo>
                    <a:pt x="13360" y="22405"/>
                    <a:pt x="13396" y="22197"/>
                    <a:pt x="13123" y="21996"/>
                  </a:cubicBezTo>
                  <a:cubicBezTo>
                    <a:pt x="12776" y="21739"/>
                    <a:pt x="12094" y="21250"/>
                    <a:pt x="11109" y="20984"/>
                  </a:cubicBezTo>
                  <a:cubicBezTo>
                    <a:pt x="10841" y="20641"/>
                    <a:pt x="8979" y="18278"/>
                    <a:pt x="6676" y="15305"/>
                  </a:cubicBezTo>
                  <a:cubicBezTo>
                    <a:pt x="6346" y="14882"/>
                    <a:pt x="6009" y="14447"/>
                    <a:pt x="5667" y="14006"/>
                  </a:cubicBezTo>
                  <a:cubicBezTo>
                    <a:pt x="5535" y="13831"/>
                    <a:pt x="5396" y="13656"/>
                    <a:pt x="5261" y="13482"/>
                  </a:cubicBezTo>
                  <a:cubicBezTo>
                    <a:pt x="5637" y="12711"/>
                    <a:pt x="6009" y="11949"/>
                    <a:pt x="6376" y="11204"/>
                  </a:cubicBezTo>
                  <a:cubicBezTo>
                    <a:pt x="6764" y="10417"/>
                    <a:pt x="7143" y="9652"/>
                    <a:pt x="7506" y="8930"/>
                  </a:cubicBezTo>
                  <a:cubicBezTo>
                    <a:pt x="8040" y="7862"/>
                    <a:pt x="8538" y="6889"/>
                    <a:pt x="8973" y="6066"/>
                  </a:cubicBezTo>
                  <a:cubicBezTo>
                    <a:pt x="9207" y="4012"/>
                    <a:pt x="9171" y="1089"/>
                    <a:pt x="9009" y="10"/>
                  </a:cubicBezTo>
                  <a:cubicBezTo>
                    <a:pt x="8945" y="4"/>
                    <a:pt x="8880" y="1"/>
                    <a:pt x="8814" y="1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5626925" y="3617800"/>
              <a:ext cx="225825" cy="258300"/>
            </a:xfrm>
            <a:custGeom>
              <a:avLst/>
              <a:gdLst/>
              <a:ahLst/>
              <a:cxnLst/>
              <a:rect l="l" t="t" r="r" b="b"/>
              <a:pathLst>
                <a:path w="9033" h="10332" extrusionOk="0">
                  <a:moveTo>
                    <a:pt x="5381" y="0"/>
                  </a:moveTo>
                  <a:cubicBezTo>
                    <a:pt x="4543" y="0"/>
                    <a:pt x="3645" y="243"/>
                    <a:pt x="2829" y="811"/>
                  </a:cubicBezTo>
                  <a:cubicBezTo>
                    <a:pt x="1767" y="1549"/>
                    <a:pt x="1398" y="3058"/>
                    <a:pt x="1303" y="4459"/>
                  </a:cubicBezTo>
                  <a:cubicBezTo>
                    <a:pt x="1257" y="4430"/>
                    <a:pt x="1213" y="4407"/>
                    <a:pt x="1184" y="4397"/>
                  </a:cubicBezTo>
                  <a:cubicBezTo>
                    <a:pt x="1105" y="4368"/>
                    <a:pt x="1024" y="4354"/>
                    <a:pt x="943" y="4354"/>
                  </a:cubicBezTo>
                  <a:cubicBezTo>
                    <a:pt x="604" y="4354"/>
                    <a:pt x="275" y="4593"/>
                    <a:pt x="139" y="4905"/>
                  </a:cubicBezTo>
                  <a:cubicBezTo>
                    <a:pt x="1" y="5214"/>
                    <a:pt x="31" y="5580"/>
                    <a:pt x="182" y="5880"/>
                  </a:cubicBezTo>
                  <a:cubicBezTo>
                    <a:pt x="311" y="6131"/>
                    <a:pt x="531" y="6375"/>
                    <a:pt x="782" y="6504"/>
                  </a:cubicBezTo>
                  <a:cubicBezTo>
                    <a:pt x="845" y="6536"/>
                    <a:pt x="1134" y="6615"/>
                    <a:pt x="1342" y="6622"/>
                  </a:cubicBezTo>
                  <a:cubicBezTo>
                    <a:pt x="1444" y="7561"/>
                    <a:pt x="1820" y="8461"/>
                    <a:pt x="2479" y="9140"/>
                  </a:cubicBezTo>
                  <a:cubicBezTo>
                    <a:pt x="3221" y="9905"/>
                    <a:pt x="4208" y="10332"/>
                    <a:pt x="5258" y="10332"/>
                  </a:cubicBezTo>
                  <a:cubicBezTo>
                    <a:pt x="5383" y="10332"/>
                    <a:pt x="5510" y="10326"/>
                    <a:pt x="5637" y="10313"/>
                  </a:cubicBezTo>
                  <a:cubicBezTo>
                    <a:pt x="6563" y="10225"/>
                    <a:pt x="7964" y="9790"/>
                    <a:pt x="8399" y="8886"/>
                  </a:cubicBezTo>
                  <a:cubicBezTo>
                    <a:pt x="8511" y="8649"/>
                    <a:pt x="8547" y="8386"/>
                    <a:pt x="8580" y="8128"/>
                  </a:cubicBezTo>
                  <a:cubicBezTo>
                    <a:pt x="8818" y="6151"/>
                    <a:pt x="9032" y="3834"/>
                    <a:pt x="8505" y="1885"/>
                  </a:cubicBezTo>
                  <a:cubicBezTo>
                    <a:pt x="8210" y="789"/>
                    <a:pt x="6893" y="0"/>
                    <a:pt x="5381" y="0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5810350" y="3731800"/>
              <a:ext cx="15025" cy="27525"/>
            </a:xfrm>
            <a:custGeom>
              <a:avLst/>
              <a:gdLst/>
              <a:ahLst/>
              <a:cxnLst/>
              <a:rect l="l" t="t" r="r" b="b"/>
              <a:pathLst>
                <a:path w="601" h="1101" extrusionOk="0">
                  <a:moveTo>
                    <a:pt x="346" y="1"/>
                  </a:moveTo>
                  <a:cubicBezTo>
                    <a:pt x="203" y="1"/>
                    <a:pt x="65" y="229"/>
                    <a:pt x="34" y="523"/>
                  </a:cubicBezTo>
                  <a:cubicBezTo>
                    <a:pt x="1" y="826"/>
                    <a:pt x="93" y="1083"/>
                    <a:pt x="241" y="1100"/>
                  </a:cubicBezTo>
                  <a:cubicBezTo>
                    <a:pt x="246" y="1100"/>
                    <a:pt x="251" y="1100"/>
                    <a:pt x="256" y="1100"/>
                  </a:cubicBezTo>
                  <a:cubicBezTo>
                    <a:pt x="400" y="1100"/>
                    <a:pt x="539" y="872"/>
                    <a:pt x="571" y="579"/>
                  </a:cubicBezTo>
                  <a:cubicBezTo>
                    <a:pt x="600" y="275"/>
                    <a:pt x="509" y="18"/>
                    <a:pt x="360" y="2"/>
                  </a:cubicBezTo>
                  <a:cubicBezTo>
                    <a:pt x="355" y="1"/>
                    <a:pt x="350" y="1"/>
                    <a:pt x="346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5752275" y="3725550"/>
              <a:ext cx="15000" cy="27500"/>
            </a:xfrm>
            <a:custGeom>
              <a:avLst/>
              <a:gdLst/>
              <a:ahLst/>
              <a:cxnLst/>
              <a:rect l="l" t="t" r="r" b="b"/>
              <a:pathLst>
                <a:path w="600" h="1100" extrusionOk="0">
                  <a:moveTo>
                    <a:pt x="344" y="1"/>
                  </a:moveTo>
                  <a:cubicBezTo>
                    <a:pt x="201" y="1"/>
                    <a:pt x="65" y="226"/>
                    <a:pt x="33" y="519"/>
                  </a:cubicBezTo>
                  <a:cubicBezTo>
                    <a:pt x="0" y="825"/>
                    <a:pt x="92" y="1082"/>
                    <a:pt x="241" y="1099"/>
                  </a:cubicBezTo>
                  <a:cubicBezTo>
                    <a:pt x="246" y="1099"/>
                    <a:pt x="251" y="1100"/>
                    <a:pt x="256" y="1100"/>
                  </a:cubicBezTo>
                  <a:cubicBezTo>
                    <a:pt x="398" y="1100"/>
                    <a:pt x="535" y="871"/>
                    <a:pt x="567" y="578"/>
                  </a:cubicBezTo>
                  <a:cubicBezTo>
                    <a:pt x="600" y="275"/>
                    <a:pt x="507" y="18"/>
                    <a:pt x="359" y="2"/>
                  </a:cubicBezTo>
                  <a:cubicBezTo>
                    <a:pt x="354" y="1"/>
                    <a:pt x="349" y="1"/>
                    <a:pt x="344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5759100" y="3781275"/>
              <a:ext cx="50450" cy="19350"/>
            </a:xfrm>
            <a:custGeom>
              <a:avLst/>
              <a:gdLst/>
              <a:ahLst/>
              <a:cxnLst/>
              <a:rect l="l" t="t" r="r" b="b"/>
              <a:pathLst>
                <a:path w="2018" h="774" extrusionOk="0">
                  <a:moveTo>
                    <a:pt x="0" y="0"/>
                  </a:moveTo>
                  <a:lnTo>
                    <a:pt x="0" y="0"/>
                  </a:lnTo>
                  <a:cubicBezTo>
                    <a:pt x="47" y="90"/>
                    <a:pt x="99" y="178"/>
                    <a:pt x="155" y="264"/>
                  </a:cubicBezTo>
                  <a:cubicBezTo>
                    <a:pt x="225" y="344"/>
                    <a:pt x="284" y="429"/>
                    <a:pt x="363" y="499"/>
                  </a:cubicBezTo>
                  <a:cubicBezTo>
                    <a:pt x="518" y="643"/>
                    <a:pt x="722" y="739"/>
                    <a:pt x="940" y="768"/>
                  </a:cubicBezTo>
                  <a:cubicBezTo>
                    <a:pt x="974" y="772"/>
                    <a:pt x="1008" y="774"/>
                    <a:pt x="1042" y="774"/>
                  </a:cubicBezTo>
                  <a:cubicBezTo>
                    <a:pt x="1226" y="774"/>
                    <a:pt x="1407" y="723"/>
                    <a:pt x="1563" y="633"/>
                  </a:cubicBezTo>
                  <a:cubicBezTo>
                    <a:pt x="1745" y="528"/>
                    <a:pt x="1903" y="389"/>
                    <a:pt x="2017" y="218"/>
                  </a:cubicBezTo>
                  <a:lnTo>
                    <a:pt x="2017" y="218"/>
                  </a:lnTo>
                  <a:cubicBezTo>
                    <a:pt x="1856" y="340"/>
                    <a:pt x="1685" y="442"/>
                    <a:pt x="1507" y="518"/>
                  </a:cubicBezTo>
                  <a:cubicBezTo>
                    <a:pt x="1367" y="575"/>
                    <a:pt x="1220" y="612"/>
                    <a:pt x="1075" y="612"/>
                  </a:cubicBezTo>
                  <a:cubicBezTo>
                    <a:pt x="1036" y="612"/>
                    <a:pt x="998" y="609"/>
                    <a:pt x="960" y="604"/>
                  </a:cubicBezTo>
                  <a:cubicBezTo>
                    <a:pt x="779" y="581"/>
                    <a:pt x="601" y="511"/>
                    <a:pt x="446" y="396"/>
                  </a:cubicBezTo>
                  <a:cubicBezTo>
                    <a:pt x="363" y="344"/>
                    <a:pt x="294" y="274"/>
                    <a:pt x="215" y="211"/>
                  </a:cubicBezTo>
                  <a:cubicBezTo>
                    <a:pt x="146" y="143"/>
                    <a:pt x="79" y="70"/>
                    <a:pt x="0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5774600" y="3807575"/>
              <a:ext cx="14175" cy="3225"/>
            </a:xfrm>
            <a:custGeom>
              <a:avLst/>
              <a:gdLst/>
              <a:ahLst/>
              <a:cxnLst/>
              <a:rect l="l" t="t" r="r" b="b"/>
              <a:pathLst>
                <a:path w="567" h="129" extrusionOk="0">
                  <a:moveTo>
                    <a:pt x="0" y="0"/>
                  </a:moveTo>
                  <a:lnTo>
                    <a:pt x="0" y="0"/>
                  </a:lnTo>
                  <a:cubicBezTo>
                    <a:pt x="72" y="72"/>
                    <a:pt x="171" y="112"/>
                    <a:pt x="274" y="125"/>
                  </a:cubicBezTo>
                  <a:cubicBezTo>
                    <a:pt x="294" y="127"/>
                    <a:pt x="313" y="128"/>
                    <a:pt x="333" y="128"/>
                  </a:cubicBezTo>
                  <a:cubicBezTo>
                    <a:pt x="416" y="128"/>
                    <a:pt x="498" y="110"/>
                    <a:pt x="567" y="60"/>
                  </a:cubicBezTo>
                  <a:lnTo>
                    <a:pt x="567" y="60"/>
                  </a:lnTo>
                  <a:cubicBezTo>
                    <a:pt x="508" y="65"/>
                    <a:pt x="450" y="70"/>
                    <a:pt x="393" y="70"/>
                  </a:cubicBezTo>
                  <a:cubicBezTo>
                    <a:pt x="355" y="70"/>
                    <a:pt x="317" y="68"/>
                    <a:pt x="280" y="63"/>
                  </a:cubicBezTo>
                  <a:cubicBezTo>
                    <a:pt x="188" y="56"/>
                    <a:pt x="99" y="26"/>
                    <a:pt x="0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5737025" y="3687675"/>
              <a:ext cx="41300" cy="18150"/>
            </a:xfrm>
            <a:custGeom>
              <a:avLst/>
              <a:gdLst/>
              <a:ahLst/>
              <a:cxnLst/>
              <a:rect l="l" t="t" r="r" b="b"/>
              <a:pathLst>
                <a:path w="1652" h="726" extrusionOk="0">
                  <a:moveTo>
                    <a:pt x="1018" y="0"/>
                  </a:moveTo>
                  <a:cubicBezTo>
                    <a:pt x="931" y="0"/>
                    <a:pt x="844" y="9"/>
                    <a:pt x="758" y="30"/>
                  </a:cubicBezTo>
                  <a:cubicBezTo>
                    <a:pt x="610" y="56"/>
                    <a:pt x="468" y="125"/>
                    <a:pt x="346" y="211"/>
                  </a:cubicBezTo>
                  <a:cubicBezTo>
                    <a:pt x="218" y="290"/>
                    <a:pt x="122" y="406"/>
                    <a:pt x="43" y="521"/>
                  </a:cubicBezTo>
                  <a:cubicBezTo>
                    <a:pt x="0" y="580"/>
                    <a:pt x="13" y="659"/>
                    <a:pt x="72" y="703"/>
                  </a:cubicBezTo>
                  <a:cubicBezTo>
                    <a:pt x="95" y="718"/>
                    <a:pt x="122" y="726"/>
                    <a:pt x="148" y="726"/>
                  </a:cubicBezTo>
                  <a:cubicBezTo>
                    <a:pt x="175" y="726"/>
                    <a:pt x="202" y="718"/>
                    <a:pt x="224" y="703"/>
                  </a:cubicBezTo>
                  <a:lnTo>
                    <a:pt x="235" y="692"/>
                  </a:lnTo>
                  <a:cubicBezTo>
                    <a:pt x="333" y="619"/>
                    <a:pt x="425" y="554"/>
                    <a:pt x="524" y="511"/>
                  </a:cubicBezTo>
                  <a:cubicBezTo>
                    <a:pt x="620" y="458"/>
                    <a:pt x="725" y="435"/>
                    <a:pt x="828" y="422"/>
                  </a:cubicBezTo>
                  <a:cubicBezTo>
                    <a:pt x="877" y="416"/>
                    <a:pt x="927" y="413"/>
                    <a:pt x="977" y="413"/>
                  </a:cubicBezTo>
                  <a:cubicBezTo>
                    <a:pt x="1034" y="413"/>
                    <a:pt x="1092" y="417"/>
                    <a:pt x="1151" y="426"/>
                  </a:cubicBezTo>
                  <a:cubicBezTo>
                    <a:pt x="1225" y="437"/>
                    <a:pt x="1303" y="448"/>
                    <a:pt x="1385" y="448"/>
                  </a:cubicBezTo>
                  <a:cubicBezTo>
                    <a:pt x="1419" y="448"/>
                    <a:pt x="1454" y="446"/>
                    <a:pt x="1490" y="441"/>
                  </a:cubicBezTo>
                  <a:lnTo>
                    <a:pt x="1526" y="438"/>
                  </a:lnTo>
                  <a:cubicBezTo>
                    <a:pt x="1599" y="429"/>
                    <a:pt x="1651" y="359"/>
                    <a:pt x="1642" y="287"/>
                  </a:cubicBezTo>
                  <a:cubicBezTo>
                    <a:pt x="1639" y="257"/>
                    <a:pt x="1625" y="231"/>
                    <a:pt x="1609" y="211"/>
                  </a:cubicBezTo>
                  <a:cubicBezTo>
                    <a:pt x="1493" y="89"/>
                    <a:pt x="1355" y="36"/>
                    <a:pt x="1210" y="14"/>
                  </a:cubicBezTo>
                  <a:cubicBezTo>
                    <a:pt x="1147" y="5"/>
                    <a:pt x="1083" y="0"/>
                    <a:pt x="1018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5808875" y="3693800"/>
              <a:ext cx="39150" cy="23250"/>
            </a:xfrm>
            <a:custGeom>
              <a:avLst/>
              <a:gdLst/>
              <a:ahLst/>
              <a:cxnLst/>
              <a:rect l="l" t="t" r="r" b="b"/>
              <a:pathLst>
                <a:path w="1566" h="930" extrusionOk="0">
                  <a:moveTo>
                    <a:pt x="444" y="0"/>
                  </a:moveTo>
                  <a:cubicBezTo>
                    <a:pt x="315" y="0"/>
                    <a:pt x="192" y="29"/>
                    <a:pt x="76" y="111"/>
                  </a:cubicBezTo>
                  <a:cubicBezTo>
                    <a:pt x="53" y="128"/>
                    <a:pt x="37" y="151"/>
                    <a:pt x="26" y="177"/>
                  </a:cubicBezTo>
                  <a:cubicBezTo>
                    <a:pt x="0" y="246"/>
                    <a:pt x="37" y="325"/>
                    <a:pt x="106" y="348"/>
                  </a:cubicBezTo>
                  <a:lnTo>
                    <a:pt x="139" y="362"/>
                  </a:lnTo>
                  <a:cubicBezTo>
                    <a:pt x="254" y="405"/>
                    <a:pt x="370" y="411"/>
                    <a:pt x="478" y="418"/>
                  </a:cubicBezTo>
                  <a:cubicBezTo>
                    <a:pt x="587" y="424"/>
                    <a:pt x="689" y="447"/>
                    <a:pt x="791" y="484"/>
                  </a:cubicBezTo>
                  <a:cubicBezTo>
                    <a:pt x="890" y="520"/>
                    <a:pt x="986" y="566"/>
                    <a:pt x="1068" y="636"/>
                  </a:cubicBezTo>
                  <a:cubicBezTo>
                    <a:pt x="1158" y="701"/>
                    <a:pt x="1233" y="783"/>
                    <a:pt x="1312" y="873"/>
                  </a:cubicBezTo>
                  <a:lnTo>
                    <a:pt x="1322" y="886"/>
                  </a:lnTo>
                  <a:cubicBezTo>
                    <a:pt x="1347" y="913"/>
                    <a:pt x="1383" y="929"/>
                    <a:pt x="1420" y="929"/>
                  </a:cubicBezTo>
                  <a:cubicBezTo>
                    <a:pt x="1437" y="929"/>
                    <a:pt x="1454" y="926"/>
                    <a:pt x="1470" y="919"/>
                  </a:cubicBezTo>
                  <a:cubicBezTo>
                    <a:pt x="1537" y="893"/>
                    <a:pt x="1566" y="817"/>
                    <a:pt x="1540" y="750"/>
                  </a:cubicBezTo>
                  <a:cubicBezTo>
                    <a:pt x="1484" y="619"/>
                    <a:pt x="1415" y="487"/>
                    <a:pt x="1309" y="378"/>
                  </a:cubicBezTo>
                  <a:cubicBezTo>
                    <a:pt x="1207" y="269"/>
                    <a:pt x="1085" y="174"/>
                    <a:pt x="943" y="114"/>
                  </a:cubicBezTo>
                  <a:cubicBezTo>
                    <a:pt x="805" y="49"/>
                    <a:pt x="656" y="15"/>
                    <a:pt x="508" y="3"/>
                  </a:cubicBezTo>
                  <a:cubicBezTo>
                    <a:pt x="487" y="1"/>
                    <a:pt x="465" y="0"/>
                    <a:pt x="444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5788375" y="3721625"/>
              <a:ext cx="21175" cy="47625"/>
            </a:xfrm>
            <a:custGeom>
              <a:avLst/>
              <a:gdLst/>
              <a:ahLst/>
              <a:cxnLst/>
              <a:rect l="l" t="t" r="r" b="b"/>
              <a:pathLst>
                <a:path w="847" h="1905" extrusionOk="0">
                  <a:moveTo>
                    <a:pt x="656" y="0"/>
                  </a:moveTo>
                  <a:cubicBezTo>
                    <a:pt x="606" y="208"/>
                    <a:pt x="580" y="419"/>
                    <a:pt x="566" y="633"/>
                  </a:cubicBezTo>
                  <a:cubicBezTo>
                    <a:pt x="557" y="844"/>
                    <a:pt x="563" y="1058"/>
                    <a:pt x="600" y="1276"/>
                  </a:cubicBezTo>
                  <a:cubicBezTo>
                    <a:pt x="609" y="1329"/>
                    <a:pt x="623" y="1382"/>
                    <a:pt x="639" y="1434"/>
                  </a:cubicBezTo>
                  <a:cubicBezTo>
                    <a:pt x="656" y="1496"/>
                    <a:pt x="665" y="1523"/>
                    <a:pt x="665" y="1563"/>
                  </a:cubicBezTo>
                  <a:cubicBezTo>
                    <a:pt x="665" y="1639"/>
                    <a:pt x="623" y="1704"/>
                    <a:pt x="550" y="1747"/>
                  </a:cubicBezTo>
                  <a:cubicBezTo>
                    <a:pt x="505" y="1774"/>
                    <a:pt x="454" y="1785"/>
                    <a:pt x="399" y="1785"/>
                  </a:cubicBezTo>
                  <a:cubicBezTo>
                    <a:pt x="273" y="1785"/>
                    <a:pt x="129" y="1726"/>
                    <a:pt x="0" y="1662"/>
                  </a:cubicBezTo>
                  <a:lnTo>
                    <a:pt x="0" y="1662"/>
                  </a:lnTo>
                  <a:cubicBezTo>
                    <a:pt x="69" y="1741"/>
                    <a:pt x="154" y="1806"/>
                    <a:pt x="257" y="1856"/>
                  </a:cubicBezTo>
                  <a:cubicBezTo>
                    <a:pt x="319" y="1884"/>
                    <a:pt x="391" y="1905"/>
                    <a:pt x="466" y="1905"/>
                  </a:cubicBezTo>
                  <a:cubicBezTo>
                    <a:pt x="513" y="1905"/>
                    <a:pt x="562" y="1896"/>
                    <a:pt x="609" y="1876"/>
                  </a:cubicBezTo>
                  <a:cubicBezTo>
                    <a:pt x="728" y="1832"/>
                    <a:pt x="831" y="1707"/>
                    <a:pt x="837" y="1572"/>
                  </a:cubicBezTo>
                  <a:cubicBezTo>
                    <a:pt x="846" y="1503"/>
                    <a:pt x="820" y="1427"/>
                    <a:pt x="811" y="1388"/>
                  </a:cubicBezTo>
                  <a:cubicBezTo>
                    <a:pt x="797" y="1342"/>
                    <a:pt x="787" y="1292"/>
                    <a:pt x="781" y="1243"/>
                  </a:cubicBezTo>
                  <a:cubicBezTo>
                    <a:pt x="744" y="1045"/>
                    <a:pt x="728" y="837"/>
                    <a:pt x="712" y="630"/>
                  </a:cubicBezTo>
                  <a:cubicBezTo>
                    <a:pt x="695" y="422"/>
                    <a:pt x="682" y="211"/>
                    <a:pt x="656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3"/>
            <p:cNvSpPr/>
            <p:nvPr/>
          </p:nvSpPr>
          <p:spPr>
            <a:xfrm>
              <a:off x="5637575" y="3737400"/>
              <a:ext cx="27300" cy="27775"/>
            </a:xfrm>
            <a:custGeom>
              <a:avLst/>
              <a:gdLst/>
              <a:ahLst/>
              <a:cxnLst/>
              <a:rect l="l" t="t" r="r" b="b"/>
              <a:pathLst>
                <a:path w="1092" h="1111" extrusionOk="0">
                  <a:moveTo>
                    <a:pt x="371" y="0"/>
                  </a:moveTo>
                  <a:cubicBezTo>
                    <a:pt x="305" y="0"/>
                    <a:pt x="239" y="16"/>
                    <a:pt x="181" y="54"/>
                  </a:cubicBezTo>
                  <a:cubicBezTo>
                    <a:pt x="59" y="141"/>
                    <a:pt x="10" y="276"/>
                    <a:pt x="0" y="401"/>
                  </a:cubicBezTo>
                  <a:cubicBezTo>
                    <a:pt x="46" y="285"/>
                    <a:pt x="119" y="170"/>
                    <a:pt x="224" y="130"/>
                  </a:cubicBezTo>
                  <a:cubicBezTo>
                    <a:pt x="254" y="117"/>
                    <a:pt x="285" y="112"/>
                    <a:pt x="317" y="112"/>
                  </a:cubicBezTo>
                  <a:cubicBezTo>
                    <a:pt x="391" y="112"/>
                    <a:pt x="467" y="142"/>
                    <a:pt x="534" y="183"/>
                  </a:cubicBezTo>
                  <a:cubicBezTo>
                    <a:pt x="614" y="234"/>
                    <a:pt x="680" y="305"/>
                    <a:pt x="735" y="387"/>
                  </a:cubicBezTo>
                  <a:lnTo>
                    <a:pt x="735" y="387"/>
                  </a:lnTo>
                  <a:cubicBezTo>
                    <a:pt x="721" y="380"/>
                    <a:pt x="707" y="374"/>
                    <a:pt x="692" y="368"/>
                  </a:cubicBezTo>
                  <a:cubicBezTo>
                    <a:pt x="658" y="352"/>
                    <a:pt x="616" y="344"/>
                    <a:pt x="573" y="344"/>
                  </a:cubicBezTo>
                  <a:cubicBezTo>
                    <a:pt x="514" y="344"/>
                    <a:pt x="453" y="360"/>
                    <a:pt x="405" y="395"/>
                  </a:cubicBezTo>
                  <a:cubicBezTo>
                    <a:pt x="323" y="454"/>
                    <a:pt x="283" y="533"/>
                    <a:pt x="250" y="605"/>
                  </a:cubicBezTo>
                  <a:cubicBezTo>
                    <a:pt x="221" y="681"/>
                    <a:pt x="201" y="757"/>
                    <a:pt x="198" y="845"/>
                  </a:cubicBezTo>
                  <a:cubicBezTo>
                    <a:pt x="194" y="932"/>
                    <a:pt x="250" y="1037"/>
                    <a:pt x="332" y="1073"/>
                  </a:cubicBezTo>
                  <a:cubicBezTo>
                    <a:pt x="398" y="1100"/>
                    <a:pt x="462" y="1110"/>
                    <a:pt x="525" y="1110"/>
                  </a:cubicBezTo>
                  <a:cubicBezTo>
                    <a:pt x="617" y="1110"/>
                    <a:pt x="705" y="1088"/>
                    <a:pt x="787" y="1060"/>
                  </a:cubicBezTo>
                  <a:lnTo>
                    <a:pt x="787" y="1060"/>
                  </a:lnTo>
                  <a:cubicBezTo>
                    <a:pt x="762" y="1060"/>
                    <a:pt x="737" y="1061"/>
                    <a:pt x="711" y="1061"/>
                  </a:cubicBezTo>
                  <a:cubicBezTo>
                    <a:pt x="589" y="1061"/>
                    <a:pt x="467" y="1051"/>
                    <a:pt x="382" y="991"/>
                  </a:cubicBezTo>
                  <a:cubicBezTo>
                    <a:pt x="287" y="921"/>
                    <a:pt x="329" y="786"/>
                    <a:pt x="389" y="671"/>
                  </a:cubicBezTo>
                  <a:cubicBezTo>
                    <a:pt x="422" y="615"/>
                    <a:pt x="458" y="559"/>
                    <a:pt x="498" y="536"/>
                  </a:cubicBezTo>
                  <a:cubicBezTo>
                    <a:pt x="518" y="526"/>
                    <a:pt x="537" y="521"/>
                    <a:pt x="559" y="521"/>
                  </a:cubicBezTo>
                  <a:cubicBezTo>
                    <a:pt x="580" y="521"/>
                    <a:pt x="603" y="526"/>
                    <a:pt x="629" y="536"/>
                  </a:cubicBezTo>
                  <a:cubicBezTo>
                    <a:pt x="732" y="579"/>
                    <a:pt x="834" y="687"/>
                    <a:pt x="913" y="786"/>
                  </a:cubicBezTo>
                  <a:lnTo>
                    <a:pt x="916" y="793"/>
                  </a:lnTo>
                  <a:cubicBezTo>
                    <a:pt x="934" y="816"/>
                    <a:pt x="962" y="829"/>
                    <a:pt x="990" y="829"/>
                  </a:cubicBezTo>
                  <a:cubicBezTo>
                    <a:pt x="999" y="829"/>
                    <a:pt x="1007" y="828"/>
                    <a:pt x="1015" y="826"/>
                  </a:cubicBezTo>
                  <a:cubicBezTo>
                    <a:pt x="1064" y="813"/>
                    <a:pt x="1091" y="760"/>
                    <a:pt x="1078" y="711"/>
                  </a:cubicBezTo>
                  <a:cubicBezTo>
                    <a:pt x="1038" y="576"/>
                    <a:pt x="985" y="454"/>
                    <a:pt x="910" y="338"/>
                  </a:cubicBezTo>
                  <a:cubicBezTo>
                    <a:pt x="834" y="226"/>
                    <a:pt x="732" y="121"/>
                    <a:pt x="600" y="58"/>
                  </a:cubicBezTo>
                  <a:cubicBezTo>
                    <a:pt x="533" y="24"/>
                    <a:pt x="452" y="0"/>
                    <a:pt x="371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5633425" y="3597125"/>
              <a:ext cx="248150" cy="152975"/>
            </a:xfrm>
            <a:custGeom>
              <a:avLst/>
              <a:gdLst/>
              <a:ahLst/>
              <a:cxnLst/>
              <a:rect l="l" t="t" r="r" b="b"/>
              <a:pathLst>
                <a:path w="9926" h="6119" extrusionOk="0">
                  <a:moveTo>
                    <a:pt x="4117" y="1"/>
                  </a:moveTo>
                  <a:cubicBezTo>
                    <a:pt x="4033" y="1"/>
                    <a:pt x="3949" y="3"/>
                    <a:pt x="3868" y="9"/>
                  </a:cubicBezTo>
                  <a:cubicBezTo>
                    <a:pt x="2156" y="135"/>
                    <a:pt x="1952" y="1308"/>
                    <a:pt x="1952" y="1308"/>
                  </a:cubicBezTo>
                  <a:cubicBezTo>
                    <a:pt x="1873" y="1297"/>
                    <a:pt x="1796" y="1291"/>
                    <a:pt x="1722" y="1291"/>
                  </a:cubicBezTo>
                  <a:cubicBezTo>
                    <a:pt x="648" y="1291"/>
                    <a:pt x="82" y="2441"/>
                    <a:pt x="63" y="3292"/>
                  </a:cubicBezTo>
                  <a:cubicBezTo>
                    <a:pt x="44" y="4202"/>
                    <a:pt x="1" y="5531"/>
                    <a:pt x="1" y="5531"/>
                  </a:cubicBezTo>
                  <a:cubicBezTo>
                    <a:pt x="266" y="5269"/>
                    <a:pt x="513" y="5200"/>
                    <a:pt x="700" y="5200"/>
                  </a:cubicBezTo>
                  <a:cubicBezTo>
                    <a:pt x="909" y="5200"/>
                    <a:pt x="1043" y="5286"/>
                    <a:pt x="1043" y="5286"/>
                  </a:cubicBezTo>
                  <a:cubicBezTo>
                    <a:pt x="1512" y="5884"/>
                    <a:pt x="1882" y="6118"/>
                    <a:pt x="2175" y="6118"/>
                  </a:cubicBezTo>
                  <a:cubicBezTo>
                    <a:pt x="3025" y="6118"/>
                    <a:pt x="3236" y="4148"/>
                    <a:pt x="3373" y="3312"/>
                  </a:cubicBezTo>
                  <a:cubicBezTo>
                    <a:pt x="3478" y="2670"/>
                    <a:pt x="3876" y="2384"/>
                    <a:pt x="4458" y="2384"/>
                  </a:cubicBezTo>
                  <a:cubicBezTo>
                    <a:pt x="4895" y="2384"/>
                    <a:pt x="5436" y="2545"/>
                    <a:pt x="6036" y="2837"/>
                  </a:cubicBezTo>
                  <a:cubicBezTo>
                    <a:pt x="6839" y="3229"/>
                    <a:pt x="7503" y="3312"/>
                    <a:pt x="7923" y="3312"/>
                  </a:cubicBezTo>
                  <a:cubicBezTo>
                    <a:pt x="8235" y="3312"/>
                    <a:pt x="8413" y="3266"/>
                    <a:pt x="8413" y="3266"/>
                  </a:cubicBezTo>
                  <a:lnTo>
                    <a:pt x="8567" y="5389"/>
                  </a:lnTo>
                  <a:cubicBezTo>
                    <a:pt x="9434" y="4173"/>
                    <a:pt x="8963" y="3068"/>
                    <a:pt x="8963" y="3068"/>
                  </a:cubicBezTo>
                  <a:cubicBezTo>
                    <a:pt x="9925" y="1938"/>
                    <a:pt x="9010" y="402"/>
                    <a:pt x="9009" y="402"/>
                  </a:cubicBezTo>
                  <a:lnTo>
                    <a:pt x="9009" y="402"/>
                  </a:lnTo>
                  <a:cubicBezTo>
                    <a:pt x="8777" y="574"/>
                    <a:pt x="8470" y="640"/>
                    <a:pt x="8113" y="640"/>
                  </a:cubicBezTo>
                  <a:cubicBezTo>
                    <a:pt x="6997" y="640"/>
                    <a:pt x="5399" y="1"/>
                    <a:pt x="4117" y="1"/>
                  </a:cubicBezTo>
                  <a:close/>
                </a:path>
              </a:pathLst>
            </a:custGeom>
            <a:solidFill>
              <a:srgbClr val="F13D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3096575" y="4330075"/>
              <a:ext cx="554700" cy="1123825"/>
            </a:xfrm>
            <a:custGeom>
              <a:avLst/>
              <a:gdLst/>
              <a:ahLst/>
              <a:cxnLst/>
              <a:rect l="l" t="t" r="r" b="b"/>
              <a:pathLst>
                <a:path w="22188" h="44953" extrusionOk="0">
                  <a:moveTo>
                    <a:pt x="16854" y="0"/>
                  </a:moveTo>
                  <a:cubicBezTo>
                    <a:pt x="15602" y="1299"/>
                    <a:pt x="14033" y="3521"/>
                    <a:pt x="13341" y="6919"/>
                  </a:cubicBezTo>
                  <a:cubicBezTo>
                    <a:pt x="12760" y="9774"/>
                    <a:pt x="11798" y="17566"/>
                    <a:pt x="10945" y="25031"/>
                  </a:cubicBezTo>
                  <a:cubicBezTo>
                    <a:pt x="6708" y="30582"/>
                    <a:pt x="2763" y="35843"/>
                    <a:pt x="1633" y="37355"/>
                  </a:cubicBezTo>
                  <a:lnTo>
                    <a:pt x="1616" y="37346"/>
                  </a:lnTo>
                  <a:cubicBezTo>
                    <a:pt x="888" y="37843"/>
                    <a:pt x="344" y="38638"/>
                    <a:pt x="153" y="38997"/>
                  </a:cubicBezTo>
                  <a:cubicBezTo>
                    <a:pt x="1" y="39277"/>
                    <a:pt x="80" y="39627"/>
                    <a:pt x="334" y="39818"/>
                  </a:cubicBezTo>
                  <a:lnTo>
                    <a:pt x="7163" y="44884"/>
                  </a:lnTo>
                  <a:cubicBezTo>
                    <a:pt x="7220" y="44928"/>
                    <a:pt x="7291" y="44952"/>
                    <a:pt x="7361" y="44952"/>
                  </a:cubicBezTo>
                  <a:cubicBezTo>
                    <a:pt x="7386" y="44952"/>
                    <a:pt x="7410" y="44949"/>
                    <a:pt x="7434" y="44943"/>
                  </a:cubicBezTo>
                  <a:cubicBezTo>
                    <a:pt x="7757" y="44854"/>
                    <a:pt x="7829" y="44647"/>
                    <a:pt x="7829" y="44485"/>
                  </a:cubicBezTo>
                  <a:cubicBezTo>
                    <a:pt x="7829" y="44363"/>
                    <a:pt x="7757" y="44257"/>
                    <a:pt x="7651" y="44198"/>
                  </a:cubicBezTo>
                  <a:cubicBezTo>
                    <a:pt x="5871" y="43203"/>
                    <a:pt x="4843" y="40411"/>
                    <a:pt x="4735" y="40107"/>
                  </a:cubicBezTo>
                  <a:lnTo>
                    <a:pt x="9866" y="34702"/>
                  </a:lnTo>
                  <a:lnTo>
                    <a:pt x="15107" y="29184"/>
                  </a:lnTo>
                  <a:cubicBezTo>
                    <a:pt x="15957" y="28288"/>
                    <a:pt x="16548" y="27177"/>
                    <a:pt x="16821" y="25974"/>
                  </a:cubicBezTo>
                  <a:lnTo>
                    <a:pt x="19517" y="13993"/>
                  </a:lnTo>
                  <a:lnTo>
                    <a:pt x="22187" y="2116"/>
                  </a:lnTo>
                  <a:lnTo>
                    <a:pt x="20101" y="0"/>
                  </a:ln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3156400" y="4314100"/>
              <a:ext cx="596625" cy="996850"/>
            </a:xfrm>
            <a:custGeom>
              <a:avLst/>
              <a:gdLst/>
              <a:ahLst/>
              <a:cxnLst/>
              <a:rect l="l" t="t" r="r" b="b"/>
              <a:pathLst>
                <a:path w="23865" h="39874" extrusionOk="0">
                  <a:moveTo>
                    <a:pt x="14158" y="0"/>
                  </a:moveTo>
                  <a:cubicBezTo>
                    <a:pt x="14158" y="0"/>
                    <a:pt x="11425" y="3382"/>
                    <a:pt x="10420" y="8363"/>
                  </a:cubicBezTo>
                  <a:cubicBezTo>
                    <a:pt x="9415" y="13343"/>
                    <a:pt x="8275" y="25272"/>
                    <a:pt x="8275" y="25272"/>
                  </a:cubicBezTo>
                  <a:lnTo>
                    <a:pt x="439" y="35783"/>
                  </a:lnTo>
                  <a:lnTo>
                    <a:pt x="331" y="35934"/>
                  </a:lnTo>
                  <a:lnTo>
                    <a:pt x="1" y="36373"/>
                  </a:lnTo>
                  <a:lnTo>
                    <a:pt x="3172" y="39873"/>
                  </a:lnTo>
                  <a:lnTo>
                    <a:pt x="3656" y="39389"/>
                  </a:lnTo>
                  <a:lnTo>
                    <a:pt x="3788" y="39260"/>
                  </a:lnTo>
                  <a:lnTo>
                    <a:pt x="12872" y="30173"/>
                  </a:lnTo>
                  <a:cubicBezTo>
                    <a:pt x="13898" y="29151"/>
                    <a:pt x="14606" y="27852"/>
                    <a:pt x="14912" y="26438"/>
                  </a:cubicBezTo>
                  <a:lnTo>
                    <a:pt x="18034" y="12061"/>
                  </a:lnTo>
                  <a:lnTo>
                    <a:pt x="18967" y="7769"/>
                  </a:lnTo>
                  <a:lnTo>
                    <a:pt x="238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3"/>
            <p:cNvSpPr/>
            <p:nvPr/>
          </p:nvSpPr>
          <p:spPr>
            <a:xfrm>
              <a:off x="3164650" y="5208650"/>
              <a:ext cx="86475" cy="90200"/>
            </a:xfrm>
            <a:custGeom>
              <a:avLst/>
              <a:gdLst/>
              <a:ahLst/>
              <a:cxnLst/>
              <a:rect l="l" t="t" r="r" b="b"/>
              <a:pathLst>
                <a:path w="3459" h="3608" extrusionOk="0">
                  <a:moveTo>
                    <a:pt x="109" y="1"/>
                  </a:moveTo>
                  <a:lnTo>
                    <a:pt x="1" y="152"/>
                  </a:lnTo>
                  <a:lnTo>
                    <a:pt x="3326" y="3607"/>
                  </a:lnTo>
                  <a:lnTo>
                    <a:pt x="3458" y="347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3092625" y="5253775"/>
              <a:ext cx="208600" cy="206675"/>
            </a:xfrm>
            <a:custGeom>
              <a:avLst/>
              <a:gdLst/>
              <a:ahLst/>
              <a:cxnLst/>
              <a:rect l="l" t="t" r="r" b="b"/>
              <a:pathLst>
                <a:path w="8344" h="8267" extrusionOk="0">
                  <a:moveTo>
                    <a:pt x="1652" y="1"/>
                  </a:moveTo>
                  <a:cubicBezTo>
                    <a:pt x="1577" y="1"/>
                    <a:pt x="1508" y="60"/>
                    <a:pt x="1491" y="138"/>
                  </a:cubicBezTo>
                  <a:cubicBezTo>
                    <a:pt x="1461" y="302"/>
                    <a:pt x="1388" y="569"/>
                    <a:pt x="1207" y="763"/>
                  </a:cubicBezTo>
                  <a:cubicBezTo>
                    <a:pt x="1111" y="865"/>
                    <a:pt x="950" y="1017"/>
                    <a:pt x="772" y="1192"/>
                  </a:cubicBezTo>
                  <a:cubicBezTo>
                    <a:pt x="716" y="1251"/>
                    <a:pt x="660" y="1308"/>
                    <a:pt x="604" y="1370"/>
                  </a:cubicBezTo>
                  <a:cubicBezTo>
                    <a:pt x="459" y="1525"/>
                    <a:pt x="314" y="1690"/>
                    <a:pt x="206" y="1848"/>
                  </a:cubicBezTo>
                  <a:cubicBezTo>
                    <a:pt x="159" y="1918"/>
                    <a:pt x="116" y="1986"/>
                    <a:pt x="83" y="2052"/>
                  </a:cubicBezTo>
                  <a:cubicBezTo>
                    <a:pt x="34" y="2155"/>
                    <a:pt x="4" y="2254"/>
                    <a:pt x="4" y="2342"/>
                  </a:cubicBezTo>
                  <a:cubicBezTo>
                    <a:pt x="1" y="2800"/>
                    <a:pt x="6748" y="7514"/>
                    <a:pt x="7776" y="8226"/>
                  </a:cubicBezTo>
                  <a:cubicBezTo>
                    <a:pt x="7815" y="8253"/>
                    <a:pt x="7860" y="8266"/>
                    <a:pt x="7905" y="8266"/>
                  </a:cubicBezTo>
                  <a:cubicBezTo>
                    <a:pt x="7960" y="8266"/>
                    <a:pt x="8014" y="8247"/>
                    <a:pt x="8057" y="8210"/>
                  </a:cubicBezTo>
                  <a:cubicBezTo>
                    <a:pt x="8096" y="8173"/>
                    <a:pt x="8142" y="8131"/>
                    <a:pt x="8182" y="8071"/>
                  </a:cubicBezTo>
                  <a:cubicBezTo>
                    <a:pt x="8225" y="8009"/>
                    <a:pt x="8261" y="7933"/>
                    <a:pt x="8278" y="7847"/>
                  </a:cubicBezTo>
                  <a:cubicBezTo>
                    <a:pt x="8343" y="7514"/>
                    <a:pt x="8132" y="6993"/>
                    <a:pt x="6982" y="6261"/>
                  </a:cubicBezTo>
                  <a:cubicBezTo>
                    <a:pt x="4744" y="4848"/>
                    <a:pt x="6455" y="3110"/>
                    <a:pt x="6036" y="2758"/>
                  </a:cubicBezTo>
                  <a:cubicBezTo>
                    <a:pt x="5700" y="2476"/>
                    <a:pt x="5044" y="2130"/>
                    <a:pt x="4261" y="2130"/>
                  </a:cubicBezTo>
                  <a:cubicBezTo>
                    <a:pt x="4062" y="2130"/>
                    <a:pt x="3855" y="2152"/>
                    <a:pt x="3643" y="2204"/>
                  </a:cubicBezTo>
                  <a:cubicBezTo>
                    <a:pt x="3480" y="2243"/>
                    <a:pt x="3337" y="2261"/>
                    <a:pt x="3213" y="2261"/>
                  </a:cubicBezTo>
                  <a:cubicBezTo>
                    <a:pt x="1892" y="2261"/>
                    <a:pt x="2580" y="222"/>
                    <a:pt x="1689" y="6"/>
                  </a:cubicBezTo>
                  <a:cubicBezTo>
                    <a:pt x="1677" y="2"/>
                    <a:pt x="1664" y="1"/>
                    <a:pt x="1652" y="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3094675" y="5283575"/>
              <a:ext cx="204900" cy="172000"/>
            </a:xfrm>
            <a:custGeom>
              <a:avLst/>
              <a:gdLst/>
              <a:ahLst/>
              <a:cxnLst/>
              <a:rect l="l" t="t" r="r" b="b"/>
              <a:pathLst>
                <a:path w="8196" h="6880" extrusionOk="0">
                  <a:moveTo>
                    <a:pt x="690" y="0"/>
                  </a:moveTo>
                  <a:cubicBezTo>
                    <a:pt x="634" y="59"/>
                    <a:pt x="578" y="116"/>
                    <a:pt x="522" y="178"/>
                  </a:cubicBezTo>
                  <a:cubicBezTo>
                    <a:pt x="624" y="326"/>
                    <a:pt x="710" y="511"/>
                    <a:pt x="717" y="689"/>
                  </a:cubicBezTo>
                  <a:cubicBezTo>
                    <a:pt x="717" y="811"/>
                    <a:pt x="680" y="916"/>
                    <a:pt x="605" y="1015"/>
                  </a:cubicBezTo>
                  <a:lnTo>
                    <a:pt x="124" y="656"/>
                  </a:lnTo>
                  <a:cubicBezTo>
                    <a:pt x="77" y="726"/>
                    <a:pt x="34" y="794"/>
                    <a:pt x="1" y="860"/>
                  </a:cubicBezTo>
                  <a:lnTo>
                    <a:pt x="8100" y="6879"/>
                  </a:lnTo>
                  <a:cubicBezTo>
                    <a:pt x="8143" y="6817"/>
                    <a:pt x="8179" y="6741"/>
                    <a:pt x="8196" y="6655"/>
                  </a:cubicBezTo>
                  <a:lnTo>
                    <a:pt x="796" y="1153"/>
                  </a:lnTo>
                  <a:cubicBezTo>
                    <a:pt x="901" y="1015"/>
                    <a:pt x="957" y="857"/>
                    <a:pt x="954" y="682"/>
                  </a:cubicBezTo>
                  <a:cubicBezTo>
                    <a:pt x="947" y="432"/>
                    <a:pt x="822" y="192"/>
                    <a:pt x="690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3561525" y="4365500"/>
              <a:ext cx="403625" cy="1062375"/>
            </a:xfrm>
            <a:custGeom>
              <a:avLst/>
              <a:gdLst/>
              <a:ahLst/>
              <a:cxnLst/>
              <a:rect l="l" t="t" r="r" b="b"/>
              <a:pathLst>
                <a:path w="16145" h="42495" extrusionOk="0">
                  <a:moveTo>
                    <a:pt x="1780" y="1"/>
                  </a:moveTo>
                  <a:lnTo>
                    <a:pt x="0" y="1972"/>
                  </a:lnTo>
                  <a:lnTo>
                    <a:pt x="9358" y="23611"/>
                  </a:lnTo>
                  <a:lnTo>
                    <a:pt x="6740" y="39749"/>
                  </a:lnTo>
                  <a:cubicBezTo>
                    <a:pt x="6450" y="40583"/>
                    <a:pt x="6490" y="41545"/>
                    <a:pt x="6546" y="41947"/>
                  </a:cubicBezTo>
                  <a:cubicBezTo>
                    <a:pt x="6592" y="42264"/>
                    <a:pt x="6863" y="42495"/>
                    <a:pt x="7182" y="42495"/>
                  </a:cubicBezTo>
                  <a:lnTo>
                    <a:pt x="15686" y="42495"/>
                  </a:lnTo>
                  <a:cubicBezTo>
                    <a:pt x="15782" y="42495"/>
                    <a:pt x="15877" y="42455"/>
                    <a:pt x="15940" y="42379"/>
                  </a:cubicBezTo>
                  <a:cubicBezTo>
                    <a:pt x="16144" y="42116"/>
                    <a:pt x="16078" y="41905"/>
                    <a:pt x="15983" y="41776"/>
                  </a:cubicBezTo>
                  <a:cubicBezTo>
                    <a:pt x="15919" y="41689"/>
                    <a:pt x="15818" y="41648"/>
                    <a:pt x="15714" y="41648"/>
                  </a:cubicBezTo>
                  <a:cubicBezTo>
                    <a:pt x="15699" y="41648"/>
                    <a:pt x="15684" y="41649"/>
                    <a:pt x="15669" y="41651"/>
                  </a:cubicBezTo>
                  <a:cubicBezTo>
                    <a:pt x="15520" y="41670"/>
                    <a:pt x="15367" y="41679"/>
                    <a:pt x="15214" y="41679"/>
                  </a:cubicBezTo>
                  <a:cubicBezTo>
                    <a:pt x="13170" y="41679"/>
                    <a:pt x="10864" y="40088"/>
                    <a:pt x="10864" y="40088"/>
                  </a:cubicBezTo>
                  <a:lnTo>
                    <a:pt x="10534" y="39993"/>
                  </a:lnTo>
                  <a:cubicBezTo>
                    <a:pt x="10956" y="38641"/>
                    <a:pt x="11879" y="35665"/>
                    <a:pt x="12986" y="32000"/>
                  </a:cubicBezTo>
                  <a:cubicBezTo>
                    <a:pt x="13646" y="29801"/>
                    <a:pt x="14378" y="27358"/>
                    <a:pt x="15102" y="24871"/>
                  </a:cubicBezTo>
                  <a:cubicBezTo>
                    <a:pt x="15393" y="23868"/>
                    <a:pt x="15393" y="22800"/>
                    <a:pt x="15099" y="21798"/>
                  </a:cubicBezTo>
                  <a:cubicBezTo>
                    <a:pt x="13879" y="17622"/>
                    <a:pt x="12601" y="13413"/>
                    <a:pt x="11503" y="10157"/>
                  </a:cubicBezTo>
                  <a:cubicBezTo>
                    <a:pt x="10748" y="7918"/>
                    <a:pt x="10076" y="6129"/>
                    <a:pt x="9565" y="5100"/>
                  </a:cubicBezTo>
                  <a:cubicBezTo>
                    <a:pt x="8207" y="2365"/>
                    <a:pt x="6829" y="842"/>
                    <a:pt x="5666" y="1"/>
                  </a:cubicBezTo>
                  <a:close/>
                </a:path>
              </a:pathLst>
            </a:custGeom>
            <a:solidFill>
              <a:srgbClr val="F2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3485450" y="4314100"/>
              <a:ext cx="472025" cy="1022475"/>
            </a:xfrm>
            <a:custGeom>
              <a:avLst/>
              <a:gdLst/>
              <a:ahLst/>
              <a:cxnLst/>
              <a:rect l="l" t="t" r="r" b="b"/>
              <a:pathLst>
                <a:path w="18881" h="40899" extrusionOk="0">
                  <a:moveTo>
                    <a:pt x="10703" y="0"/>
                  </a:moveTo>
                  <a:lnTo>
                    <a:pt x="1" y="2423"/>
                  </a:lnTo>
                  <a:cubicBezTo>
                    <a:pt x="20" y="2542"/>
                    <a:pt x="2307" y="7047"/>
                    <a:pt x="4872" y="12061"/>
                  </a:cubicBezTo>
                  <a:cubicBezTo>
                    <a:pt x="8149" y="18475"/>
                    <a:pt x="11873" y="25726"/>
                    <a:pt x="11873" y="25726"/>
                  </a:cubicBezTo>
                  <a:lnTo>
                    <a:pt x="9720" y="39781"/>
                  </a:lnTo>
                  <a:lnTo>
                    <a:pt x="9691" y="39966"/>
                  </a:lnTo>
                  <a:lnTo>
                    <a:pt x="9550" y="40898"/>
                  </a:lnTo>
                  <a:lnTo>
                    <a:pt x="14332" y="40898"/>
                  </a:lnTo>
                  <a:lnTo>
                    <a:pt x="14619" y="39966"/>
                  </a:lnTo>
                  <a:lnTo>
                    <a:pt x="14675" y="39781"/>
                  </a:lnTo>
                  <a:lnTo>
                    <a:pt x="18383" y="27678"/>
                  </a:lnTo>
                  <a:cubicBezTo>
                    <a:pt x="18880" y="26052"/>
                    <a:pt x="18857" y="24312"/>
                    <a:pt x="18317" y="22701"/>
                  </a:cubicBezTo>
                  <a:lnTo>
                    <a:pt x="107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3607250" y="4531150"/>
              <a:ext cx="44025" cy="170675"/>
            </a:xfrm>
            <a:custGeom>
              <a:avLst/>
              <a:gdLst/>
              <a:ahLst/>
              <a:cxnLst/>
              <a:rect l="l" t="t" r="r" b="b"/>
              <a:pathLst>
                <a:path w="1761" h="6827" extrusionOk="0">
                  <a:moveTo>
                    <a:pt x="748" y="0"/>
                  </a:moveTo>
                  <a:lnTo>
                    <a:pt x="0" y="3379"/>
                  </a:lnTo>
                  <a:lnTo>
                    <a:pt x="1760" y="6826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3727725" y="5308625"/>
              <a:ext cx="124600" cy="4625"/>
            </a:xfrm>
            <a:custGeom>
              <a:avLst/>
              <a:gdLst/>
              <a:ahLst/>
              <a:cxnLst/>
              <a:rect l="l" t="t" r="r" b="b"/>
              <a:pathLst>
                <a:path w="4984" h="185" extrusionOk="0">
                  <a:moveTo>
                    <a:pt x="29" y="0"/>
                  </a:moveTo>
                  <a:lnTo>
                    <a:pt x="0" y="185"/>
                  </a:lnTo>
                  <a:lnTo>
                    <a:pt x="4928" y="185"/>
                  </a:lnTo>
                  <a:lnTo>
                    <a:pt x="4984" y="0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3719550" y="5344975"/>
              <a:ext cx="253000" cy="86575"/>
            </a:xfrm>
            <a:custGeom>
              <a:avLst/>
              <a:gdLst/>
              <a:ahLst/>
              <a:cxnLst/>
              <a:rect l="l" t="t" r="r" b="b"/>
              <a:pathLst>
                <a:path w="10120" h="3463" extrusionOk="0">
                  <a:moveTo>
                    <a:pt x="5110" y="1"/>
                  </a:moveTo>
                  <a:cubicBezTo>
                    <a:pt x="4542" y="1"/>
                    <a:pt x="3637" y="213"/>
                    <a:pt x="2997" y="965"/>
                  </a:cubicBezTo>
                  <a:cubicBezTo>
                    <a:pt x="2702" y="1311"/>
                    <a:pt x="2439" y="1441"/>
                    <a:pt x="2198" y="1441"/>
                  </a:cubicBezTo>
                  <a:cubicBezTo>
                    <a:pt x="1477" y="1441"/>
                    <a:pt x="947" y="290"/>
                    <a:pt x="323" y="290"/>
                  </a:cubicBezTo>
                  <a:cubicBezTo>
                    <a:pt x="259" y="290"/>
                    <a:pt x="193" y="302"/>
                    <a:pt x="126" y="329"/>
                  </a:cubicBezTo>
                  <a:cubicBezTo>
                    <a:pt x="40" y="362"/>
                    <a:pt x="4" y="471"/>
                    <a:pt x="43" y="553"/>
                  </a:cubicBezTo>
                  <a:cubicBezTo>
                    <a:pt x="116" y="705"/>
                    <a:pt x="212" y="962"/>
                    <a:pt x="178" y="1226"/>
                  </a:cubicBezTo>
                  <a:cubicBezTo>
                    <a:pt x="162" y="1364"/>
                    <a:pt x="119" y="1585"/>
                    <a:pt x="80" y="1829"/>
                  </a:cubicBezTo>
                  <a:cubicBezTo>
                    <a:pt x="70" y="1908"/>
                    <a:pt x="60" y="1988"/>
                    <a:pt x="47" y="2073"/>
                  </a:cubicBezTo>
                  <a:cubicBezTo>
                    <a:pt x="20" y="2280"/>
                    <a:pt x="0" y="2498"/>
                    <a:pt x="8" y="2692"/>
                  </a:cubicBezTo>
                  <a:cubicBezTo>
                    <a:pt x="11" y="2779"/>
                    <a:pt x="14" y="2858"/>
                    <a:pt x="27" y="2930"/>
                  </a:cubicBezTo>
                  <a:cubicBezTo>
                    <a:pt x="47" y="3045"/>
                    <a:pt x="83" y="3141"/>
                    <a:pt x="133" y="3214"/>
                  </a:cubicBezTo>
                  <a:cubicBezTo>
                    <a:pt x="275" y="3412"/>
                    <a:pt x="2680" y="3462"/>
                    <a:pt x="5085" y="3462"/>
                  </a:cubicBezTo>
                  <a:cubicBezTo>
                    <a:pt x="7191" y="3462"/>
                    <a:pt x="9296" y="3424"/>
                    <a:pt x="9879" y="3411"/>
                  </a:cubicBezTo>
                  <a:cubicBezTo>
                    <a:pt x="9985" y="3411"/>
                    <a:pt x="10074" y="3336"/>
                    <a:pt x="10097" y="3233"/>
                  </a:cubicBezTo>
                  <a:cubicBezTo>
                    <a:pt x="10109" y="3180"/>
                    <a:pt x="10120" y="3118"/>
                    <a:pt x="10117" y="3048"/>
                  </a:cubicBezTo>
                  <a:cubicBezTo>
                    <a:pt x="10117" y="2972"/>
                    <a:pt x="10100" y="2887"/>
                    <a:pt x="10064" y="2808"/>
                  </a:cubicBezTo>
                  <a:cubicBezTo>
                    <a:pt x="9936" y="2538"/>
                    <a:pt x="9552" y="2272"/>
                    <a:pt x="8532" y="2272"/>
                  </a:cubicBezTo>
                  <a:cubicBezTo>
                    <a:pt x="8395" y="2272"/>
                    <a:pt x="8247" y="2277"/>
                    <a:pt x="8086" y="2287"/>
                  </a:cubicBezTo>
                  <a:cubicBezTo>
                    <a:pt x="7997" y="2293"/>
                    <a:pt x="7912" y="2296"/>
                    <a:pt x="7829" y="2296"/>
                  </a:cubicBezTo>
                  <a:cubicBezTo>
                    <a:pt x="5466" y="2296"/>
                    <a:pt x="5787" y="44"/>
                    <a:pt x="5258" y="6"/>
                  </a:cubicBezTo>
                  <a:cubicBezTo>
                    <a:pt x="5212" y="3"/>
                    <a:pt x="5163" y="1"/>
                    <a:pt x="5110" y="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3719725" y="5390700"/>
              <a:ext cx="252750" cy="30500"/>
            </a:xfrm>
            <a:custGeom>
              <a:avLst/>
              <a:gdLst/>
              <a:ahLst/>
              <a:cxnLst/>
              <a:rect l="l" t="t" r="r" b="b"/>
              <a:pathLst>
                <a:path w="10110" h="1220" extrusionOk="0">
                  <a:moveTo>
                    <a:pt x="73" y="0"/>
                  </a:moveTo>
                  <a:cubicBezTo>
                    <a:pt x="63" y="79"/>
                    <a:pt x="53" y="159"/>
                    <a:pt x="40" y="244"/>
                  </a:cubicBezTo>
                  <a:cubicBezTo>
                    <a:pt x="211" y="303"/>
                    <a:pt x="389" y="402"/>
                    <a:pt x="498" y="544"/>
                  </a:cubicBezTo>
                  <a:cubicBezTo>
                    <a:pt x="570" y="640"/>
                    <a:pt x="603" y="748"/>
                    <a:pt x="600" y="870"/>
                  </a:cubicBezTo>
                  <a:lnTo>
                    <a:pt x="1" y="863"/>
                  </a:lnTo>
                  <a:lnTo>
                    <a:pt x="1" y="863"/>
                  </a:lnTo>
                  <a:cubicBezTo>
                    <a:pt x="4" y="950"/>
                    <a:pt x="7" y="1029"/>
                    <a:pt x="20" y="1101"/>
                  </a:cubicBezTo>
                  <a:lnTo>
                    <a:pt x="10110" y="1219"/>
                  </a:lnTo>
                  <a:cubicBezTo>
                    <a:pt x="10110" y="1143"/>
                    <a:pt x="10093" y="1058"/>
                    <a:pt x="10057" y="979"/>
                  </a:cubicBezTo>
                  <a:lnTo>
                    <a:pt x="834" y="874"/>
                  </a:lnTo>
                  <a:cubicBezTo>
                    <a:pt x="841" y="696"/>
                    <a:pt x="795" y="537"/>
                    <a:pt x="686" y="399"/>
                  </a:cubicBezTo>
                  <a:cubicBezTo>
                    <a:pt x="535" y="198"/>
                    <a:pt x="293" y="75"/>
                    <a:pt x="73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3603850" y="3630025"/>
              <a:ext cx="222450" cy="258300"/>
            </a:xfrm>
            <a:custGeom>
              <a:avLst/>
              <a:gdLst/>
              <a:ahLst/>
              <a:cxnLst/>
              <a:rect l="l" t="t" r="r" b="b"/>
              <a:pathLst>
                <a:path w="8898" h="10332" extrusionOk="0">
                  <a:moveTo>
                    <a:pt x="5396" y="1"/>
                  </a:moveTo>
                  <a:cubicBezTo>
                    <a:pt x="4579" y="1"/>
                    <a:pt x="3706" y="230"/>
                    <a:pt x="2905" y="767"/>
                  </a:cubicBezTo>
                  <a:cubicBezTo>
                    <a:pt x="1830" y="1492"/>
                    <a:pt x="1435" y="2992"/>
                    <a:pt x="1316" y="4393"/>
                  </a:cubicBezTo>
                  <a:cubicBezTo>
                    <a:pt x="1270" y="4363"/>
                    <a:pt x="1227" y="4340"/>
                    <a:pt x="1201" y="4326"/>
                  </a:cubicBezTo>
                  <a:cubicBezTo>
                    <a:pt x="1118" y="4295"/>
                    <a:pt x="1033" y="4280"/>
                    <a:pt x="949" y="4280"/>
                  </a:cubicBezTo>
                  <a:cubicBezTo>
                    <a:pt x="612" y="4280"/>
                    <a:pt x="285" y="4512"/>
                    <a:pt x="142" y="4818"/>
                  </a:cubicBezTo>
                  <a:cubicBezTo>
                    <a:pt x="1" y="5121"/>
                    <a:pt x="24" y="5490"/>
                    <a:pt x="172" y="5793"/>
                  </a:cubicBezTo>
                  <a:cubicBezTo>
                    <a:pt x="294" y="6044"/>
                    <a:pt x="512" y="6295"/>
                    <a:pt x="763" y="6426"/>
                  </a:cubicBezTo>
                  <a:cubicBezTo>
                    <a:pt x="825" y="6459"/>
                    <a:pt x="1111" y="6545"/>
                    <a:pt x="1319" y="6552"/>
                  </a:cubicBezTo>
                  <a:cubicBezTo>
                    <a:pt x="1405" y="7494"/>
                    <a:pt x="1768" y="8400"/>
                    <a:pt x="2413" y="9093"/>
                  </a:cubicBezTo>
                  <a:cubicBezTo>
                    <a:pt x="3159" y="9886"/>
                    <a:pt x="4162" y="10331"/>
                    <a:pt x="5237" y="10331"/>
                  </a:cubicBezTo>
                  <a:cubicBezTo>
                    <a:pt x="5341" y="10331"/>
                    <a:pt x="5446" y="10327"/>
                    <a:pt x="5552" y="10319"/>
                  </a:cubicBezTo>
                  <a:cubicBezTo>
                    <a:pt x="6478" y="10243"/>
                    <a:pt x="7885" y="9832"/>
                    <a:pt x="8334" y="8934"/>
                  </a:cubicBezTo>
                  <a:cubicBezTo>
                    <a:pt x="8452" y="8704"/>
                    <a:pt x="8492" y="8440"/>
                    <a:pt x="8528" y="8183"/>
                  </a:cubicBezTo>
                  <a:cubicBezTo>
                    <a:pt x="8538" y="8124"/>
                    <a:pt x="8544" y="8064"/>
                    <a:pt x="8555" y="8002"/>
                  </a:cubicBezTo>
                  <a:cubicBezTo>
                    <a:pt x="8630" y="7425"/>
                    <a:pt x="8706" y="6818"/>
                    <a:pt x="8762" y="6202"/>
                  </a:cubicBezTo>
                  <a:cubicBezTo>
                    <a:pt x="8888" y="4765"/>
                    <a:pt x="8897" y="3269"/>
                    <a:pt x="8561" y="1937"/>
                  </a:cubicBezTo>
                  <a:cubicBezTo>
                    <a:pt x="8281" y="819"/>
                    <a:pt x="6939" y="1"/>
                    <a:pt x="5396" y="1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3789750" y="3783550"/>
              <a:ext cx="33150" cy="46800"/>
            </a:xfrm>
            <a:custGeom>
              <a:avLst/>
              <a:gdLst/>
              <a:ahLst/>
              <a:cxnLst/>
              <a:rect l="l" t="t" r="r" b="b"/>
              <a:pathLst>
                <a:path w="1326" h="1872" extrusionOk="0">
                  <a:moveTo>
                    <a:pt x="990" y="0"/>
                  </a:moveTo>
                  <a:cubicBezTo>
                    <a:pt x="527" y="0"/>
                    <a:pt x="125" y="349"/>
                    <a:pt x="67" y="819"/>
                  </a:cubicBezTo>
                  <a:cubicBezTo>
                    <a:pt x="1" y="1330"/>
                    <a:pt x="364" y="1798"/>
                    <a:pt x="874" y="1864"/>
                  </a:cubicBezTo>
                  <a:cubicBezTo>
                    <a:pt x="913" y="1869"/>
                    <a:pt x="951" y="1871"/>
                    <a:pt x="990" y="1871"/>
                  </a:cubicBezTo>
                  <a:cubicBezTo>
                    <a:pt x="1033" y="1871"/>
                    <a:pt x="1076" y="1868"/>
                    <a:pt x="1119" y="1861"/>
                  </a:cubicBezTo>
                  <a:cubicBezTo>
                    <a:pt x="1194" y="1284"/>
                    <a:pt x="1270" y="677"/>
                    <a:pt x="1326" y="61"/>
                  </a:cubicBezTo>
                  <a:cubicBezTo>
                    <a:pt x="1257" y="35"/>
                    <a:pt x="1184" y="18"/>
                    <a:pt x="1108" y="8"/>
                  </a:cubicBezTo>
                  <a:cubicBezTo>
                    <a:pt x="1068" y="3"/>
                    <a:pt x="1029" y="0"/>
                    <a:pt x="990" y="0"/>
                  </a:cubicBezTo>
                  <a:close/>
                </a:path>
              </a:pathLst>
            </a:custGeom>
            <a:solidFill>
              <a:srgbClr val="FA8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3674400" y="3769075"/>
              <a:ext cx="49550" cy="46775"/>
            </a:xfrm>
            <a:custGeom>
              <a:avLst/>
              <a:gdLst/>
              <a:ahLst/>
              <a:cxnLst/>
              <a:rect l="l" t="t" r="r" b="b"/>
              <a:pathLst>
                <a:path w="1982" h="1871" extrusionOk="0">
                  <a:moveTo>
                    <a:pt x="993" y="0"/>
                  </a:moveTo>
                  <a:cubicBezTo>
                    <a:pt x="526" y="0"/>
                    <a:pt x="124" y="346"/>
                    <a:pt x="63" y="818"/>
                  </a:cubicBezTo>
                  <a:cubicBezTo>
                    <a:pt x="0" y="1332"/>
                    <a:pt x="363" y="1801"/>
                    <a:pt x="874" y="1863"/>
                  </a:cubicBezTo>
                  <a:cubicBezTo>
                    <a:pt x="914" y="1868"/>
                    <a:pt x="954" y="1871"/>
                    <a:pt x="993" y="1871"/>
                  </a:cubicBezTo>
                  <a:cubicBezTo>
                    <a:pt x="1458" y="1871"/>
                    <a:pt x="1858" y="1523"/>
                    <a:pt x="1919" y="1052"/>
                  </a:cubicBezTo>
                  <a:cubicBezTo>
                    <a:pt x="1981" y="541"/>
                    <a:pt x="1619" y="73"/>
                    <a:pt x="1108" y="7"/>
                  </a:cubicBezTo>
                  <a:cubicBezTo>
                    <a:pt x="1069" y="3"/>
                    <a:pt x="1031" y="0"/>
                    <a:pt x="993" y="0"/>
                  </a:cubicBezTo>
                  <a:close/>
                </a:path>
              </a:pathLst>
            </a:custGeom>
            <a:solidFill>
              <a:srgbClr val="FA8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3783825" y="3744575"/>
              <a:ext cx="15350" cy="27525"/>
            </a:xfrm>
            <a:custGeom>
              <a:avLst/>
              <a:gdLst/>
              <a:ahLst/>
              <a:cxnLst/>
              <a:rect l="l" t="t" r="r" b="b"/>
              <a:pathLst>
                <a:path w="614" h="1101" extrusionOk="0">
                  <a:moveTo>
                    <a:pt x="361" y="1"/>
                  </a:moveTo>
                  <a:cubicBezTo>
                    <a:pt x="218" y="1"/>
                    <a:pt x="75" y="226"/>
                    <a:pt x="40" y="519"/>
                  </a:cubicBezTo>
                  <a:cubicBezTo>
                    <a:pt x="0" y="820"/>
                    <a:pt x="90" y="1080"/>
                    <a:pt x="238" y="1100"/>
                  </a:cubicBezTo>
                  <a:cubicBezTo>
                    <a:pt x="244" y="1100"/>
                    <a:pt x="250" y="1101"/>
                    <a:pt x="256" y="1101"/>
                  </a:cubicBezTo>
                  <a:cubicBezTo>
                    <a:pt x="398" y="1101"/>
                    <a:pt x="539" y="876"/>
                    <a:pt x="574" y="585"/>
                  </a:cubicBezTo>
                  <a:cubicBezTo>
                    <a:pt x="614" y="282"/>
                    <a:pt x="525" y="21"/>
                    <a:pt x="376" y="2"/>
                  </a:cubicBezTo>
                  <a:cubicBezTo>
                    <a:pt x="371" y="1"/>
                    <a:pt x="366" y="1"/>
                    <a:pt x="361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3791650" y="3740725"/>
              <a:ext cx="16000" cy="9350"/>
            </a:xfrm>
            <a:custGeom>
              <a:avLst/>
              <a:gdLst/>
              <a:ahLst/>
              <a:cxnLst/>
              <a:rect l="l" t="t" r="r" b="b"/>
              <a:pathLst>
                <a:path w="640" h="374" extrusionOk="0">
                  <a:moveTo>
                    <a:pt x="607" y="1"/>
                  </a:moveTo>
                  <a:cubicBezTo>
                    <a:pt x="599" y="1"/>
                    <a:pt x="591" y="4"/>
                    <a:pt x="584" y="11"/>
                  </a:cubicBezTo>
                  <a:lnTo>
                    <a:pt x="581" y="11"/>
                  </a:lnTo>
                  <a:cubicBezTo>
                    <a:pt x="468" y="113"/>
                    <a:pt x="320" y="181"/>
                    <a:pt x="187" y="181"/>
                  </a:cubicBezTo>
                  <a:cubicBezTo>
                    <a:pt x="165" y="181"/>
                    <a:pt x="143" y="179"/>
                    <a:pt x="123" y="175"/>
                  </a:cubicBezTo>
                  <a:lnTo>
                    <a:pt x="96" y="175"/>
                  </a:lnTo>
                  <a:cubicBezTo>
                    <a:pt x="43" y="178"/>
                    <a:pt x="1" y="228"/>
                    <a:pt x="7" y="285"/>
                  </a:cubicBezTo>
                  <a:cubicBezTo>
                    <a:pt x="14" y="336"/>
                    <a:pt x="56" y="374"/>
                    <a:pt x="104" y="374"/>
                  </a:cubicBezTo>
                  <a:cubicBezTo>
                    <a:pt x="108" y="374"/>
                    <a:pt x="112" y="374"/>
                    <a:pt x="116" y="373"/>
                  </a:cubicBezTo>
                  <a:lnTo>
                    <a:pt x="123" y="373"/>
                  </a:lnTo>
                  <a:cubicBezTo>
                    <a:pt x="235" y="364"/>
                    <a:pt x="337" y="321"/>
                    <a:pt x="419" y="265"/>
                  </a:cubicBezTo>
                  <a:cubicBezTo>
                    <a:pt x="505" y="205"/>
                    <a:pt x="574" y="136"/>
                    <a:pt x="630" y="54"/>
                  </a:cubicBezTo>
                  <a:cubicBezTo>
                    <a:pt x="640" y="40"/>
                    <a:pt x="637" y="24"/>
                    <a:pt x="627" y="11"/>
                  </a:cubicBezTo>
                  <a:cubicBezTo>
                    <a:pt x="622" y="4"/>
                    <a:pt x="615" y="1"/>
                    <a:pt x="607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3725825" y="3737350"/>
              <a:ext cx="15350" cy="27500"/>
            </a:xfrm>
            <a:custGeom>
              <a:avLst/>
              <a:gdLst/>
              <a:ahLst/>
              <a:cxnLst/>
              <a:rect l="l" t="t" r="r" b="b"/>
              <a:pathLst>
                <a:path w="614" h="1100" extrusionOk="0">
                  <a:moveTo>
                    <a:pt x="361" y="0"/>
                  </a:moveTo>
                  <a:cubicBezTo>
                    <a:pt x="217" y="0"/>
                    <a:pt x="75" y="222"/>
                    <a:pt x="40" y="515"/>
                  </a:cubicBezTo>
                  <a:cubicBezTo>
                    <a:pt x="0" y="818"/>
                    <a:pt x="89" y="1078"/>
                    <a:pt x="238" y="1098"/>
                  </a:cubicBezTo>
                  <a:cubicBezTo>
                    <a:pt x="243" y="1099"/>
                    <a:pt x="248" y="1099"/>
                    <a:pt x="253" y="1099"/>
                  </a:cubicBezTo>
                  <a:cubicBezTo>
                    <a:pt x="396" y="1099"/>
                    <a:pt x="539" y="877"/>
                    <a:pt x="574" y="584"/>
                  </a:cubicBezTo>
                  <a:cubicBezTo>
                    <a:pt x="613" y="281"/>
                    <a:pt x="524" y="21"/>
                    <a:pt x="376" y="1"/>
                  </a:cubicBezTo>
                  <a:cubicBezTo>
                    <a:pt x="371" y="0"/>
                    <a:pt x="366" y="0"/>
                    <a:pt x="361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3721950" y="3730225"/>
              <a:ext cx="14125" cy="12200"/>
            </a:xfrm>
            <a:custGeom>
              <a:avLst/>
              <a:gdLst/>
              <a:ahLst/>
              <a:cxnLst/>
              <a:rect l="l" t="t" r="r" b="b"/>
              <a:pathLst>
                <a:path w="565" h="488" extrusionOk="0">
                  <a:moveTo>
                    <a:pt x="36" y="1"/>
                  </a:moveTo>
                  <a:cubicBezTo>
                    <a:pt x="33" y="1"/>
                    <a:pt x="29" y="1"/>
                    <a:pt x="26" y="2"/>
                  </a:cubicBezTo>
                  <a:cubicBezTo>
                    <a:pt x="10" y="9"/>
                    <a:pt x="0" y="29"/>
                    <a:pt x="7" y="45"/>
                  </a:cubicBezTo>
                  <a:cubicBezTo>
                    <a:pt x="40" y="137"/>
                    <a:pt x="90" y="223"/>
                    <a:pt x="158" y="302"/>
                  </a:cubicBezTo>
                  <a:cubicBezTo>
                    <a:pt x="224" y="378"/>
                    <a:pt x="317" y="444"/>
                    <a:pt x="419" y="480"/>
                  </a:cubicBezTo>
                  <a:lnTo>
                    <a:pt x="426" y="484"/>
                  </a:lnTo>
                  <a:cubicBezTo>
                    <a:pt x="432" y="487"/>
                    <a:pt x="442" y="487"/>
                    <a:pt x="452" y="487"/>
                  </a:cubicBezTo>
                  <a:cubicBezTo>
                    <a:pt x="456" y="487"/>
                    <a:pt x="459" y="488"/>
                    <a:pt x="463" y="488"/>
                  </a:cubicBezTo>
                  <a:cubicBezTo>
                    <a:pt x="512" y="488"/>
                    <a:pt x="554" y="450"/>
                    <a:pt x="557" y="398"/>
                  </a:cubicBezTo>
                  <a:cubicBezTo>
                    <a:pt x="564" y="341"/>
                    <a:pt x="521" y="296"/>
                    <a:pt x="468" y="289"/>
                  </a:cubicBezTo>
                  <a:cubicBezTo>
                    <a:pt x="317" y="276"/>
                    <a:pt x="162" y="163"/>
                    <a:pt x="66" y="19"/>
                  </a:cubicBezTo>
                  <a:lnTo>
                    <a:pt x="63" y="15"/>
                  </a:lnTo>
                  <a:cubicBezTo>
                    <a:pt x="58" y="5"/>
                    <a:pt x="47" y="1"/>
                    <a:pt x="36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3732175" y="3793050"/>
              <a:ext cx="50275" cy="19825"/>
            </a:xfrm>
            <a:custGeom>
              <a:avLst/>
              <a:gdLst/>
              <a:ahLst/>
              <a:cxnLst/>
              <a:rect l="l" t="t" r="r" b="b"/>
              <a:pathLst>
                <a:path w="2011" h="793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90"/>
                    <a:pt x="96" y="179"/>
                    <a:pt x="148" y="268"/>
                  </a:cubicBezTo>
                  <a:cubicBezTo>
                    <a:pt x="215" y="347"/>
                    <a:pt x="274" y="436"/>
                    <a:pt x="353" y="502"/>
                  </a:cubicBezTo>
                  <a:cubicBezTo>
                    <a:pt x="504" y="650"/>
                    <a:pt x="709" y="752"/>
                    <a:pt x="927" y="785"/>
                  </a:cubicBezTo>
                  <a:cubicBezTo>
                    <a:pt x="965" y="790"/>
                    <a:pt x="1004" y="792"/>
                    <a:pt x="1043" y="792"/>
                  </a:cubicBezTo>
                  <a:cubicBezTo>
                    <a:pt x="1222" y="792"/>
                    <a:pt x="1398" y="744"/>
                    <a:pt x="1549" y="660"/>
                  </a:cubicBezTo>
                  <a:cubicBezTo>
                    <a:pt x="1733" y="558"/>
                    <a:pt x="1896" y="419"/>
                    <a:pt x="2010" y="251"/>
                  </a:cubicBezTo>
                  <a:lnTo>
                    <a:pt x="2010" y="251"/>
                  </a:lnTo>
                  <a:cubicBezTo>
                    <a:pt x="1846" y="373"/>
                    <a:pt x="1674" y="472"/>
                    <a:pt x="1496" y="545"/>
                  </a:cubicBezTo>
                  <a:cubicBezTo>
                    <a:pt x="1357" y="598"/>
                    <a:pt x="1214" y="630"/>
                    <a:pt x="1072" y="630"/>
                  </a:cubicBezTo>
                  <a:cubicBezTo>
                    <a:pt x="1030" y="630"/>
                    <a:pt x="988" y="627"/>
                    <a:pt x="946" y="621"/>
                  </a:cubicBezTo>
                  <a:cubicBezTo>
                    <a:pt x="764" y="594"/>
                    <a:pt x="590" y="522"/>
                    <a:pt x="435" y="403"/>
                  </a:cubicBezTo>
                  <a:cubicBezTo>
                    <a:pt x="356" y="350"/>
                    <a:pt x="287" y="278"/>
                    <a:pt x="211" y="215"/>
                  </a:cubicBezTo>
                  <a:cubicBezTo>
                    <a:pt x="142" y="146"/>
                    <a:pt x="76" y="70"/>
                    <a:pt x="0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3747150" y="3819600"/>
              <a:ext cx="14200" cy="3400"/>
            </a:xfrm>
            <a:custGeom>
              <a:avLst/>
              <a:gdLst/>
              <a:ahLst/>
              <a:cxnLst/>
              <a:rect l="l" t="t" r="r" b="b"/>
              <a:pathLst>
                <a:path w="568" h="136" extrusionOk="0">
                  <a:moveTo>
                    <a:pt x="1" y="0"/>
                  </a:moveTo>
                  <a:lnTo>
                    <a:pt x="1" y="0"/>
                  </a:lnTo>
                  <a:cubicBezTo>
                    <a:pt x="74" y="76"/>
                    <a:pt x="172" y="116"/>
                    <a:pt x="271" y="132"/>
                  </a:cubicBezTo>
                  <a:cubicBezTo>
                    <a:pt x="291" y="134"/>
                    <a:pt x="310" y="135"/>
                    <a:pt x="330" y="135"/>
                  </a:cubicBezTo>
                  <a:cubicBezTo>
                    <a:pt x="414" y="135"/>
                    <a:pt x="498" y="117"/>
                    <a:pt x="568" y="69"/>
                  </a:cubicBezTo>
                  <a:lnTo>
                    <a:pt x="568" y="69"/>
                  </a:lnTo>
                  <a:cubicBezTo>
                    <a:pt x="517" y="74"/>
                    <a:pt x="468" y="78"/>
                    <a:pt x="421" y="78"/>
                  </a:cubicBezTo>
                  <a:cubicBezTo>
                    <a:pt x="373" y="78"/>
                    <a:pt x="327" y="74"/>
                    <a:pt x="281" y="66"/>
                  </a:cubicBezTo>
                  <a:cubicBezTo>
                    <a:pt x="185" y="60"/>
                    <a:pt x="100" y="30"/>
                    <a:pt x="1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3711400" y="3699525"/>
              <a:ext cx="41375" cy="17775"/>
            </a:xfrm>
            <a:custGeom>
              <a:avLst/>
              <a:gdLst/>
              <a:ahLst/>
              <a:cxnLst/>
              <a:rect l="l" t="t" r="r" b="b"/>
              <a:pathLst>
                <a:path w="1655" h="711" extrusionOk="0">
                  <a:moveTo>
                    <a:pt x="1007" y="1"/>
                  </a:moveTo>
                  <a:cubicBezTo>
                    <a:pt x="928" y="1"/>
                    <a:pt x="847" y="8"/>
                    <a:pt x="769" y="24"/>
                  </a:cubicBezTo>
                  <a:cubicBezTo>
                    <a:pt x="617" y="51"/>
                    <a:pt x="475" y="116"/>
                    <a:pt x="349" y="198"/>
                  </a:cubicBezTo>
                  <a:cubicBezTo>
                    <a:pt x="221" y="278"/>
                    <a:pt x="126" y="393"/>
                    <a:pt x="43" y="505"/>
                  </a:cubicBezTo>
                  <a:cubicBezTo>
                    <a:pt x="1" y="565"/>
                    <a:pt x="13" y="644"/>
                    <a:pt x="69" y="687"/>
                  </a:cubicBezTo>
                  <a:cubicBezTo>
                    <a:pt x="93" y="703"/>
                    <a:pt x="120" y="711"/>
                    <a:pt x="147" y="711"/>
                  </a:cubicBezTo>
                  <a:cubicBezTo>
                    <a:pt x="174" y="711"/>
                    <a:pt x="200" y="703"/>
                    <a:pt x="221" y="687"/>
                  </a:cubicBezTo>
                  <a:lnTo>
                    <a:pt x="235" y="679"/>
                  </a:lnTo>
                  <a:cubicBezTo>
                    <a:pt x="330" y="611"/>
                    <a:pt x="422" y="545"/>
                    <a:pt x="524" y="501"/>
                  </a:cubicBezTo>
                  <a:cubicBezTo>
                    <a:pt x="623" y="452"/>
                    <a:pt x="725" y="433"/>
                    <a:pt x="831" y="419"/>
                  </a:cubicBezTo>
                  <a:cubicBezTo>
                    <a:pt x="875" y="414"/>
                    <a:pt x="919" y="411"/>
                    <a:pt x="963" y="411"/>
                  </a:cubicBezTo>
                  <a:cubicBezTo>
                    <a:pt x="1026" y="411"/>
                    <a:pt x="1089" y="417"/>
                    <a:pt x="1151" y="426"/>
                  </a:cubicBezTo>
                  <a:cubicBezTo>
                    <a:pt x="1231" y="441"/>
                    <a:pt x="1313" y="455"/>
                    <a:pt x="1399" y="455"/>
                  </a:cubicBezTo>
                  <a:cubicBezTo>
                    <a:pt x="1430" y="455"/>
                    <a:pt x="1461" y="454"/>
                    <a:pt x="1493" y="449"/>
                  </a:cubicBezTo>
                  <a:lnTo>
                    <a:pt x="1527" y="446"/>
                  </a:lnTo>
                  <a:cubicBezTo>
                    <a:pt x="1602" y="436"/>
                    <a:pt x="1655" y="370"/>
                    <a:pt x="1645" y="297"/>
                  </a:cubicBezTo>
                  <a:cubicBezTo>
                    <a:pt x="1642" y="268"/>
                    <a:pt x="1632" y="241"/>
                    <a:pt x="1612" y="221"/>
                  </a:cubicBezTo>
                  <a:cubicBezTo>
                    <a:pt x="1504" y="96"/>
                    <a:pt x="1365" y="43"/>
                    <a:pt x="1216" y="17"/>
                  </a:cubicBezTo>
                  <a:cubicBezTo>
                    <a:pt x="1148" y="7"/>
                    <a:pt x="1078" y="1"/>
                    <a:pt x="1007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3783250" y="3706650"/>
              <a:ext cx="38925" cy="23600"/>
            </a:xfrm>
            <a:custGeom>
              <a:avLst/>
              <a:gdLst/>
              <a:ahLst/>
              <a:cxnLst/>
              <a:rect l="l" t="t" r="r" b="b"/>
              <a:pathLst>
                <a:path w="1557" h="944" extrusionOk="0">
                  <a:moveTo>
                    <a:pt x="438" y="0"/>
                  </a:moveTo>
                  <a:cubicBezTo>
                    <a:pt x="315" y="0"/>
                    <a:pt x="195" y="25"/>
                    <a:pt x="76" y="105"/>
                  </a:cubicBezTo>
                  <a:cubicBezTo>
                    <a:pt x="57" y="122"/>
                    <a:pt x="37" y="141"/>
                    <a:pt x="27" y="167"/>
                  </a:cubicBezTo>
                  <a:cubicBezTo>
                    <a:pt x="0" y="240"/>
                    <a:pt x="37" y="315"/>
                    <a:pt x="106" y="342"/>
                  </a:cubicBezTo>
                  <a:lnTo>
                    <a:pt x="139" y="355"/>
                  </a:lnTo>
                  <a:cubicBezTo>
                    <a:pt x="254" y="398"/>
                    <a:pt x="367" y="408"/>
                    <a:pt x="475" y="418"/>
                  </a:cubicBezTo>
                  <a:cubicBezTo>
                    <a:pt x="584" y="425"/>
                    <a:pt x="690" y="451"/>
                    <a:pt x="788" y="487"/>
                  </a:cubicBezTo>
                  <a:cubicBezTo>
                    <a:pt x="884" y="527"/>
                    <a:pt x="983" y="572"/>
                    <a:pt x="1065" y="645"/>
                  </a:cubicBezTo>
                  <a:cubicBezTo>
                    <a:pt x="1151" y="711"/>
                    <a:pt x="1227" y="797"/>
                    <a:pt x="1303" y="889"/>
                  </a:cubicBezTo>
                  <a:lnTo>
                    <a:pt x="1312" y="899"/>
                  </a:lnTo>
                  <a:cubicBezTo>
                    <a:pt x="1336" y="927"/>
                    <a:pt x="1373" y="944"/>
                    <a:pt x="1411" y="944"/>
                  </a:cubicBezTo>
                  <a:cubicBezTo>
                    <a:pt x="1427" y="944"/>
                    <a:pt x="1442" y="941"/>
                    <a:pt x="1458" y="936"/>
                  </a:cubicBezTo>
                  <a:cubicBezTo>
                    <a:pt x="1523" y="909"/>
                    <a:pt x="1557" y="833"/>
                    <a:pt x="1530" y="767"/>
                  </a:cubicBezTo>
                  <a:cubicBezTo>
                    <a:pt x="1477" y="636"/>
                    <a:pt x="1411" y="504"/>
                    <a:pt x="1306" y="394"/>
                  </a:cubicBezTo>
                  <a:cubicBezTo>
                    <a:pt x="1207" y="283"/>
                    <a:pt x="1085" y="184"/>
                    <a:pt x="947" y="122"/>
                  </a:cubicBezTo>
                  <a:cubicBezTo>
                    <a:pt x="808" y="55"/>
                    <a:pt x="659" y="19"/>
                    <a:pt x="512" y="3"/>
                  </a:cubicBezTo>
                  <a:cubicBezTo>
                    <a:pt x="487" y="1"/>
                    <a:pt x="463" y="0"/>
                    <a:pt x="438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3749550" y="3733975"/>
              <a:ext cx="21275" cy="47575"/>
            </a:xfrm>
            <a:custGeom>
              <a:avLst/>
              <a:gdLst/>
              <a:ahLst/>
              <a:cxnLst/>
              <a:rect l="l" t="t" r="r" b="b"/>
              <a:pathLst>
                <a:path w="851" h="1903" extrusionOk="0">
                  <a:moveTo>
                    <a:pt x="686" y="1"/>
                  </a:moveTo>
                  <a:cubicBezTo>
                    <a:pt x="630" y="208"/>
                    <a:pt x="600" y="416"/>
                    <a:pt x="587" y="630"/>
                  </a:cubicBezTo>
                  <a:cubicBezTo>
                    <a:pt x="571" y="841"/>
                    <a:pt x="574" y="1055"/>
                    <a:pt x="607" y="1273"/>
                  </a:cubicBezTo>
                  <a:cubicBezTo>
                    <a:pt x="617" y="1326"/>
                    <a:pt x="630" y="1382"/>
                    <a:pt x="643" y="1434"/>
                  </a:cubicBezTo>
                  <a:cubicBezTo>
                    <a:pt x="659" y="1497"/>
                    <a:pt x="670" y="1524"/>
                    <a:pt x="667" y="1563"/>
                  </a:cubicBezTo>
                  <a:cubicBezTo>
                    <a:pt x="670" y="1639"/>
                    <a:pt x="623" y="1702"/>
                    <a:pt x="548" y="1744"/>
                  </a:cubicBezTo>
                  <a:cubicBezTo>
                    <a:pt x="505" y="1769"/>
                    <a:pt x="456" y="1779"/>
                    <a:pt x="404" y="1779"/>
                  </a:cubicBezTo>
                  <a:cubicBezTo>
                    <a:pt x="276" y="1779"/>
                    <a:pt x="129" y="1717"/>
                    <a:pt x="1" y="1649"/>
                  </a:cubicBezTo>
                  <a:lnTo>
                    <a:pt x="1" y="1649"/>
                  </a:lnTo>
                  <a:cubicBezTo>
                    <a:pt x="69" y="1731"/>
                    <a:pt x="156" y="1797"/>
                    <a:pt x="254" y="1849"/>
                  </a:cubicBezTo>
                  <a:cubicBezTo>
                    <a:pt x="318" y="1881"/>
                    <a:pt x="392" y="1903"/>
                    <a:pt x="469" y="1903"/>
                  </a:cubicBezTo>
                  <a:cubicBezTo>
                    <a:pt x="515" y="1903"/>
                    <a:pt x="561" y="1895"/>
                    <a:pt x="607" y="1876"/>
                  </a:cubicBezTo>
                  <a:cubicBezTo>
                    <a:pt x="726" y="1833"/>
                    <a:pt x="831" y="1711"/>
                    <a:pt x="841" y="1573"/>
                  </a:cubicBezTo>
                  <a:cubicBezTo>
                    <a:pt x="851" y="1507"/>
                    <a:pt x="825" y="1431"/>
                    <a:pt x="815" y="1391"/>
                  </a:cubicBezTo>
                  <a:cubicBezTo>
                    <a:pt x="805" y="1342"/>
                    <a:pt x="795" y="1293"/>
                    <a:pt x="788" y="1244"/>
                  </a:cubicBezTo>
                  <a:cubicBezTo>
                    <a:pt x="755" y="1046"/>
                    <a:pt x="742" y="838"/>
                    <a:pt x="729" y="630"/>
                  </a:cubicBezTo>
                  <a:cubicBezTo>
                    <a:pt x="716" y="422"/>
                    <a:pt x="706" y="211"/>
                    <a:pt x="686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3614900" y="3749050"/>
              <a:ext cx="27225" cy="27850"/>
            </a:xfrm>
            <a:custGeom>
              <a:avLst/>
              <a:gdLst/>
              <a:ahLst/>
              <a:cxnLst/>
              <a:rect l="l" t="t" r="r" b="b"/>
              <a:pathLst>
                <a:path w="1089" h="1114" extrusionOk="0">
                  <a:moveTo>
                    <a:pt x="372" y="0"/>
                  </a:moveTo>
                  <a:cubicBezTo>
                    <a:pt x="308" y="0"/>
                    <a:pt x="245" y="15"/>
                    <a:pt x="188" y="50"/>
                  </a:cubicBezTo>
                  <a:cubicBezTo>
                    <a:pt x="67" y="133"/>
                    <a:pt x="14" y="268"/>
                    <a:pt x="1" y="396"/>
                  </a:cubicBezTo>
                  <a:cubicBezTo>
                    <a:pt x="50" y="277"/>
                    <a:pt x="123" y="166"/>
                    <a:pt x="228" y="126"/>
                  </a:cubicBezTo>
                  <a:cubicBezTo>
                    <a:pt x="256" y="115"/>
                    <a:pt x="286" y="110"/>
                    <a:pt x="316" y="110"/>
                  </a:cubicBezTo>
                  <a:cubicBezTo>
                    <a:pt x="393" y="110"/>
                    <a:pt x="471" y="143"/>
                    <a:pt x="538" y="186"/>
                  </a:cubicBezTo>
                  <a:cubicBezTo>
                    <a:pt x="617" y="237"/>
                    <a:pt x="683" y="309"/>
                    <a:pt x="736" y="392"/>
                  </a:cubicBezTo>
                  <a:lnTo>
                    <a:pt x="736" y="392"/>
                  </a:lnTo>
                  <a:cubicBezTo>
                    <a:pt x="723" y="385"/>
                    <a:pt x="710" y="379"/>
                    <a:pt x="696" y="373"/>
                  </a:cubicBezTo>
                  <a:cubicBezTo>
                    <a:pt x="660" y="357"/>
                    <a:pt x="616" y="348"/>
                    <a:pt x="571" y="348"/>
                  </a:cubicBezTo>
                  <a:cubicBezTo>
                    <a:pt x="513" y="348"/>
                    <a:pt x="454" y="363"/>
                    <a:pt x="406" y="396"/>
                  </a:cubicBezTo>
                  <a:cubicBezTo>
                    <a:pt x="324" y="452"/>
                    <a:pt x="281" y="528"/>
                    <a:pt x="248" y="604"/>
                  </a:cubicBezTo>
                  <a:cubicBezTo>
                    <a:pt x="218" y="676"/>
                    <a:pt x="195" y="755"/>
                    <a:pt x="192" y="841"/>
                  </a:cubicBezTo>
                  <a:cubicBezTo>
                    <a:pt x="188" y="930"/>
                    <a:pt x="241" y="1036"/>
                    <a:pt x="324" y="1072"/>
                  </a:cubicBezTo>
                  <a:cubicBezTo>
                    <a:pt x="393" y="1102"/>
                    <a:pt x="461" y="1113"/>
                    <a:pt x="526" y="1113"/>
                  </a:cubicBezTo>
                  <a:cubicBezTo>
                    <a:pt x="614" y="1113"/>
                    <a:pt x="698" y="1093"/>
                    <a:pt x="779" y="1068"/>
                  </a:cubicBezTo>
                  <a:cubicBezTo>
                    <a:pt x="634" y="1068"/>
                    <a:pt x="476" y="1065"/>
                    <a:pt x="373" y="989"/>
                  </a:cubicBezTo>
                  <a:cubicBezTo>
                    <a:pt x="278" y="921"/>
                    <a:pt x="324" y="785"/>
                    <a:pt x="386" y="670"/>
                  </a:cubicBezTo>
                  <a:cubicBezTo>
                    <a:pt x="419" y="614"/>
                    <a:pt x="456" y="561"/>
                    <a:pt x="495" y="538"/>
                  </a:cubicBezTo>
                  <a:cubicBezTo>
                    <a:pt x="515" y="529"/>
                    <a:pt x="533" y="525"/>
                    <a:pt x="552" y="525"/>
                  </a:cubicBezTo>
                  <a:cubicBezTo>
                    <a:pt x="576" y="525"/>
                    <a:pt x="600" y="531"/>
                    <a:pt x="627" y="542"/>
                  </a:cubicBezTo>
                  <a:cubicBezTo>
                    <a:pt x="729" y="584"/>
                    <a:pt x="828" y="696"/>
                    <a:pt x="907" y="795"/>
                  </a:cubicBezTo>
                  <a:lnTo>
                    <a:pt x="914" y="805"/>
                  </a:lnTo>
                  <a:cubicBezTo>
                    <a:pt x="930" y="826"/>
                    <a:pt x="959" y="841"/>
                    <a:pt x="988" y="841"/>
                  </a:cubicBezTo>
                  <a:cubicBezTo>
                    <a:pt x="995" y="841"/>
                    <a:pt x="1002" y="840"/>
                    <a:pt x="1010" y="838"/>
                  </a:cubicBezTo>
                  <a:cubicBezTo>
                    <a:pt x="1059" y="825"/>
                    <a:pt x="1089" y="772"/>
                    <a:pt x="1075" y="723"/>
                  </a:cubicBezTo>
                  <a:cubicBezTo>
                    <a:pt x="1039" y="588"/>
                    <a:pt x="986" y="466"/>
                    <a:pt x="911" y="347"/>
                  </a:cubicBezTo>
                  <a:cubicBezTo>
                    <a:pt x="838" y="232"/>
                    <a:pt x="736" y="126"/>
                    <a:pt x="607" y="63"/>
                  </a:cubicBezTo>
                  <a:cubicBezTo>
                    <a:pt x="538" y="26"/>
                    <a:pt x="455" y="0"/>
                    <a:pt x="372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3474425" y="3595175"/>
              <a:ext cx="374275" cy="333800"/>
            </a:xfrm>
            <a:custGeom>
              <a:avLst/>
              <a:gdLst/>
              <a:ahLst/>
              <a:cxnLst/>
              <a:rect l="l" t="t" r="r" b="b"/>
              <a:pathLst>
                <a:path w="14971" h="13352" extrusionOk="0">
                  <a:moveTo>
                    <a:pt x="11630" y="1"/>
                  </a:moveTo>
                  <a:cubicBezTo>
                    <a:pt x="11491" y="1"/>
                    <a:pt x="11345" y="7"/>
                    <a:pt x="11193" y="22"/>
                  </a:cubicBezTo>
                  <a:cubicBezTo>
                    <a:pt x="7386" y="378"/>
                    <a:pt x="6154" y="1785"/>
                    <a:pt x="6154" y="1785"/>
                  </a:cubicBezTo>
                  <a:cubicBezTo>
                    <a:pt x="6154" y="1785"/>
                    <a:pt x="5540" y="833"/>
                    <a:pt x="4626" y="833"/>
                  </a:cubicBezTo>
                  <a:cubicBezTo>
                    <a:pt x="4240" y="833"/>
                    <a:pt x="3799" y="1003"/>
                    <a:pt x="3329" y="1488"/>
                  </a:cubicBezTo>
                  <a:cubicBezTo>
                    <a:pt x="1744" y="3120"/>
                    <a:pt x="1562" y="4702"/>
                    <a:pt x="1846" y="7454"/>
                  </a:cubicBezTo>
                  <a:cubicBezTo>
                    <a:pt x="2132" y="10203"/>
                    <a:pt x="560" y="12975"/>
                    <a:pt x="125" y="13179"/>
                  </a:cubicBezTo>
                  <a:cubicBezTo>
                    <a:pt x="0" y="13237"/>
                    <a:pt x="347" y="13351"/>
                    <a:pt x="914" y="13351"/>
                  </a:cubicBezTo>
                  <a:cubicBezTo>
                    <a:pt x="2335" y="13351"/>
                    <a:pt x="5142" y="12633"/>
                    <a:pt x="5392" y="8506"/>
                  </a:cubicBezTo>
                  <a:cubicBezTo>
                    <a:pt x="5392" y="8506"/>
                    <a:pt x="5796" y="9044"/>
                    <a:pt x="6457" y="9044"/>
                  </a:cubicBezTo>
                  <a:cubicBezTo>
                    <a:pt x="6474" y="9044"/>
                    <a:pt x="6492" y="9044"/>
                    <a:pt x="6510" y="9043"/>
                  </a:cubicBezTo>
                  <a:lnTo>
                    <a:pt x="6496" y="7946"/>
                  </a:lnTo>
                  <a:cubicBezTo>
                    <a:pt x="6496" y="7946"/>
                    <a:pt x="5985" y="7946"/>
                    <a:pt x="5606" y="7579"/>
                  </a:cubicBezTo>
                  <a:cubicBezTo>
                    <a:pt x="5231" y="7214"/>
                    <a:pt x="5185" y="6633"/>
                    <a:pt x="5415" y="6163"/>
                  </a:cubicBezTo>
                  <a:cubicBezTo>
                    <a:pt x="5536" y="5920"/>
                    <a:pt x="5740" y="5710"/>
                    <a:pt x="6091" y="5710"/>
                  </a:cubicBezTo>
                  <a:cubicBezTo>
                    <a:pt x="6208" y="5710"/>
                    <a:pt x="6341" y="5733"/>
                    <a:pt x="6493" y="5787"/>
                  </a:cubicBezTo>
                  <a:cubicBezTo>
                    <a:pt x="6493" y="5787"/>
                    <a:pt x="6978" y="6018"/>
                    <a:pt x="7774" y="6018"/>
                  </a:cubicBezTo>
                  <a:cubicBezTo>
                    <a:pt x="8887" y="6018"/>
                    <a:pt x="10608" y="5566"/>
                    <a:pt x="12459" y="3394"/>
                  </a:cubicBezTo>
                  <a:cubicBezTo>
                    <a:pt x="12459" y="3394"/>
                    <a:pt x="13830" y="3683"/>
                    <a:pt x="14015" y="5299"/>
                  </a:cubicBezTo>
                  <a:lnTo>
                    <a:pt x="14015" y="6884"/>
                  </a:lnTo>
                  <a:cubicBezTo>
                    <a:pt x="14015" y="6884"/>
                    <a:pt x="14693" y="5849"/>
                    <a:pt x="14658" y="4884"/>
                  </a:cubicBezTo>
                  <a:cubicBezTo>
                    <a:pt x="14623" y="3959"/>
                    <a:pt x="14971" y="1"/>
                    <a:pt x="11630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3713300" y="3988525"/>
              <a:ext cx="560925" cy="378150"/>
            </a:xfrm>
            <a:custGeom>
              <a:avLst/>
              <a:gdLst/>
              <a:ahLst/>
              <a:cxnLst/>
              <a:rect l="l" t="t" r="r" b="b"/>
              <a:pathLst>
                <a:path w="22437" h="15126" extrusionOk="0">
                  <a:moveTo>
                    <a:pt x="2086" y="0"/>
                  </a:moveTo>
                  <a:cubicBezTo>
                    <a:pt x="1259" y="0"/>
                    <a:pt x="451" y="548"/>
                    <a:pt x="191" y="1572"/>
                  </a:cubicBezTo>
                  <a:cubicBezTo>
                    <a:pt x="10" y="2288"/>
                    <a:pt x="0" y="3244"/>
                    <a:pt x="360" y="4499"/>
                  </a:cubicBezTo>
                  <a:cubicBezTo>
                    <a:pt x="752" y="5867"/>
                    <a:pt x="1365" y="7986"/>
                    <a:pt x="2278" y="10446"/>
                  </a:cubicBezTo>
                  <a:cubicBezTo>
                    <a:pt x="2696" y="11573"/>
                    <a:pt x="3181" y="12772"/>
                    <a:pt x="3734" y="14002"/>
                  </a:cubicBezTo>
                  <a:cubicBezTo>
                    <a:pt x="4045" y="14689"/>
                    <a:pt x="4726" y="15126"/>
                    <a:pt x="5474" y="15126"/>
                  </a:cubicBezTo>
                  <a:cubicBezTo>
                    <a:pt x="5511" y="15126"/>
                    <a:pt x="5549" y="15125"/>
                    <a:pt x="5587" y="15123"/>
                  </a:cubicBezTo>
                  <a:cubicBezTo>
                    <a:pt x="6725" y="15054"/>
                    <a:pt x="7898" y="14941"/>
                    <a:pt x="9087" y="14774"/>
                  </a:cubicBezTo>
                  <a:cubicBezTo>
                    <a:pt x="12153" y="14351"/>
                    <a:pt x="15317" y="13560"/>
                    <a:pt x="18244" y="12193"/>
                  </a:cubicBezTo>
                  <a:cubicBezTo>
                    <a:pt x="19052" y="12594"/>
                    <a:pt x="20568" y="13303"/>
                    <a:pt x="21332" y="13323"/>
                  </a:cubicBezTo>
                  <a:cubicBezTo>
                    <a:pt x="21402" y="13323"/>
                    <a:pt x="21438" y="13254"/>
                    <a:pt x="21399" y="13198"/>
                  </a:cubicBezTo>
                  <a:cubicBezTo>
                    <a:pt x="21313" y="13079"/>
                    <a:pt x="21075" y="12878"/>
                    <a:pt x="20400" y="12614"/>
                  </a:cubicBezTo>
                  <a:lnTo>
                    <a:pt x="20400" y="12614"/>
                  </a:lnTo>
                  <a:cubicBezTo>
                    <a:pt x="20400" y="12614"/>
                    <a:pt x="21118" y="12703"/>
                    <a:pt x="21640" y="12703"/>
                  </a:cubicBezTo>
                  <a:cubicBezTo>
                    <a:pt x="21877" y="12703"/>
                    <a:pt x="22074" y="12685"/>
                    <a:pt x="22143" y="12631"/>
                  </a:cubicBezTo>
                  <a:cubicBezTo>
                    <a:pt x="22361" y="12463"/>
                    <a:pt x="20459" y="11949"/>
                    <a:pt x="20459" y="11949"/>
                  </a:cubicBezTo>
                  <a:lnTo>
                    <a:pt x="20459" y="11949"/>
                  </a:lnTo>
                  <a:cubicBezTo>
                    <a:pt x="20459" y="11949"/>
                    <a:pt x="20534" y="11950"/>
                    <a:pt x="20653" y="11950"/>
                  </a:cubicBezTo>
                  <a:cubicBezTo>
                    <a:pt x="21109" y="11950"/>
                    <a:pt x="22218" y="11932"/>
                    <a:pt x="22315" y="11754"/>
                  </a:cubicBezTo>
                  <a:cubicBezTo>
                    <a:pt x="22437" y="11534"/>
                    <a:pt x="20499" y="11254"/>
                    <a:pt x="20499" y="11254"/>
                  </a:cubicBezTo>
                  <a:cubicBezTo>
                    <a:pt x="20499" y="11254"/>
                    <a:pt x="22289" y="11178"/>
                    <a:pt x="22262" y="11032"/>
                  </a:cubicBezTo>
                  <a:cubicBezTo>
                    <a:pt x="22190" y="10676"/>
                    <a:pt x="19674" y="10712"/>
                    <a:pt x="19698" y="10446"/>
                  </a:cubicBezTo>
                  <a:cubicBezTo>
                    <a:pt x="19721" y="10212"/>
                    <a:pt x="20287" y="9964"/>
                    <a:pt x="20601" y="9889"/>
                  </a:cubicBezTo>
                  <a:cubicBezTo>
                    <a:pt x="20667" y="9872"/>
                    <a:pt x="20703" y="9810"/>
                    <a:pt x="20677" y="9747"/>
                  </a:cubicBezTo>
                  <a:cubicBezTo>
                    <a:pt x="20635" y="9639"/>
                    <a:pt x="20534" y="9501"/>
                    <a:pt x="20294" y="9501"/>
                  </a:cubicBezTo>
                  <a:cubicBezTo>
                    <a:pt x="20254" y="9501"/>
                    <a:pt x="20210" y="9505"/>
                    <a:pt x="20162" y="9513"/>
                  </a:cubicBezTo>
                  <a:cubicBezTo>
                    <a:pt x="19701" y="9592"/>
                    <a:pt x="18758" y="9773"/>
                    <a:pt x="17799" y="10436"/>
                  </a:cubicBezTo>
                  <a:cubicBezTo>
                    <a:pt x="17274" y="10442"/>
                    <a:pt x="13525" y="10474"/>
                    <a:pt x="9126" y="10474"/>
                  </a:cubicBezTo>
                  <a:cubicBezTo>
                    <a:pt x="8561" y="10474"/>
                    <a:pt x="7985" y="10473"/>
                    <a:pt x="7403" y="10472"/>
                  </a:cubicBezTo>
                  <a:cubicBezTo>
                    <a:pt x="6206" y="7377"/>
                    <a:pt x="5146" y="4542"/>
                    <a:pt x="4641" y="2954"/>
                  </a:cubicBezTo>
                  <a:cubicBezTo>
                    <a:pt x="4377" y="2126"/>
                    <a:pt x="4090" y="1500"/>
                    <a:pt x="3807" y="1029"/>
                  </a:cubicBezTo>
                  <a:cubicBezTo>
                    <a:pt x="3387" y="332"/>
                    <a:pt x="2731" y="0"/>
                    <a:pt x="2086" y="0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3776325" y="4214300"/>
              <a:ext cx="110625" cy="74100"/>
            </a:xfrm>
            <a:custGeom>
              <a:avLst/>
              <a:gdLst/>
              <a:ahLst/>
              <a:cxnLst/>
              <a:rect l="l" t="t" r="r" b="b"/>
              <a:pathLst>
                <a:path w="4425" h="2964" extrusionOk="0">
                  <a:moveTo>
                    <a:pt x="4329" y="0"/>
                  </a:moveTo>
                  <a:lnTo>
                    <a:pt x="1" y="2064"/>
                  </a:lnTo>
                  <a:lnTo>
                    <a:pt x="357" y="2964"/>
                  </a:lnTo>
                  <a:lnTo>
                    <a:pt x="4424" y="254"/>
                  </a:lnTo>
                  <a:lnTo>
                    <a:pt x="4329" y="0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3508200" y="3791250"/>
              <a:ext cx="325850" cy="537550"/>
            </a:xfrm>
            <a:custGeom>
              <a:avLst/>
              <a:gdLst/>
              <a:ahLst/>
              <a:cxnLst/>
              <a:rect l="l" t="t" r="r" b="b"/>
              <a:pathLst>
                <a:path w="13034" h="21502" extrusionOk="0">
                  <a:moveTo>
                    <a:pt x="5135" y="1"/>
                  </a:moveTo>
                  <a:cubicBezTo>
                    <a:pt x="5135" y="20"/>
                    <a:pt x="5135" y="33"/>
                    <a:pt x="5139" y="50"/>
                  </a:cubicBezTo>
                  <a:cubicBezTo>
                    <a:pt x="5159" y="511"/>
                    <a:pt x="5300" y="4127"/>
                    <a:pt x="4463" y="5930"/>
                  </a:cubicBezTo>
                  <a:cubicBezTo>
                    <a:pt x="4171" y="6022"/>
                    <a:pt x="3834" y="6081"/>
                    <a:pt x="3445" y="6081"/>
                  </a:cubicBezTo>
                  <a:cubicBezTo>
                    <a:pt x="3320" y="6081"/>
                    <a:pt x="3189" y="6075"/>
                    <a:pt x="3052" y="6062"/>
                  </a:cubicBezTo>
                  <a:cubicBezTo>
                    <a:pt x="2971" y="6055"/>
                    <a:pt x="2890" y="6051"/>
                    <a:pt x="2808" y="6051"/>
                  </a:cubicBezTo>
                  <a:cubicBezTo>
                    <a:pt x="2286" y="6051"/>
                    <a:pt x="1770" y="6199"/>
                    <a:pt x="1345" y="6507"/>
                  </a:cubicBezTo>
                  <a:cubicBezTo>
                    <a:pt x="662" y="7005"/>
                    <a:pt x="0" y="8017"/>
                    <a:pt x="92" y="10073"/>
                  </a:cubicBezTo>
                  <a:cubicBezTo>
                    <a:pt x="277" y="14187"/>
                    <a:pt x="1546" y="17951"/>
                    <a:pt x="976" y="20371"/>
                  </a:cubicBezTo>
                  <a:lnTo>
                    <a:pt x="9134" y="21501"/>
                  </a:lnTo>
                  <a:cubicBezTo>
                    <a:pt x="9134" y="21501"/>
                    <a:pt x="10949" y="17585"/>
                    <a:pt x="11903" y="14958"/>
                  </a:cubicBezTo>
                  <a:cubicBezTo>
                    <a:pt x="12855" y="12328"/>
                    <a:pt x="13033" y="9573"/>
                    <a:pt x="11567" y="8418"/>
                  </a:cubicBezTo>
                  <a:cubicBezTo>
                    <a:pt x="10607" y="7664"/>
                    <a:pt x="9918" y="7347"/>
                    <a:pt x="9486" y="6669"/>
                  </a:cubicBezTo>
                  <a:cubicBezTo>
                    <a:pt x="9457" y="6464"/>
                    <a:pt x="9384" y="5943"/>
                    <a:pt x="9358" y="5363"/>
                  </a:cubicBezTo>
                  <a:cubicBezTo>
                    <a:pt x="9335" y="4849"/>
                    <a:pt x="9341" y="4292"/>
                    <a:pt x="9440" y="3863"/>
                  </a:cubicBezTo>
                  <a:lnTo>
                    <a:pt x="9440" y="3860"/>
                  </a:lnTo>
                  <a:cubicBezTo>
                    <a:pt x="9486" y="3649"/>
                    <a:pt x="9556" y="3471"/>
                    <a:pt x="9651" y="3343"/>
                  </a:cubicBezTo>
                  <a:lnTo>
                    <a:pt x="5135" y="1"/>
                  </a:ln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3650600" y="3839225"/>
              <a:ext cx="93625" cy="86125"/>
            </a:xfrm>
            <a:custGeom>
              <a:avLst/>
              <a:gdLst/>
              <a:ahLst/>
              <a:cxnLst/>
              <a:rect l="l" t="t" r="r" b="b"/>
              <a:pathLst>
                <a:path w="3745" h="3445" extrusionOk="0">
                  <a:moveTo>
                    <a:pt x="0" y="0"/>
                  </a:moveTo>
                  <a:cubicBezTo>
                    <a:pt x="32" y="122"/>
                    <a:pt x="975" y="3444"/>
                    <a:pt x="3658" y="3444"/>
                  </a:cubicBezTo>
                  <a:cubicBezTo>
                    <a:pt x="3659" y="3444"/>
                    <a:pt x="3661" y="3444"/>
                    <a:pt x="3662" y="3444"/>
                  </a:cubicBezTo>
                  <a:cubicBezTo>
                    <a:pt x="3639" y="2930"/>
                    <a:pt x="3645" y="2373"/>
                    <a:pt x="3744" y="1944"/>
                  </a:cubicBezTo>
                  <a:lnTo>
                    <a:pt x="3724" y="1944"/>
                  </a:lnTo>
                  <a:cubicBezTo>
                    <a:pt x="3697" y="1945"/>
                    <a:pt x="3666" y="1945"/>
                    <a:pt x="3633" y="1945"/>
                  </a:cubicBezTo>
                  <a:cubicBezTo>
                    <a:pt x="3241" y="1945"/>
                    <a:pt x="2474" y="1901"/>
                    <a:pt x="1717" y="1588"/>
                  </a:cubicBezTo>
                  <a:cubicBezTo>
                    <a:pt x="1048" y="1315"/>
                    <a:pt x="392" y="834"/>
                    <a:pt x="0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3496500" y="3936275"/>
              <a:ext cx="396050" cy="377850"/>
            </a:xfrm>
            <a:custGeom>
              <a:avLst/>
              <a:gdLst/>
              <a:ahLst/>
              <a:cxnLst/>
              <a:rect l="l" t="t" r="r" b="b"/>
              <a:pathLst>
                <a:path w="15842" h="15114" extrusionOk="0">
                  <a:moveTo>
                    <a:pt x="4690" y="1"/>
                  </a:moveTo>
                  <a:cubicBezTo>
                    <a:pt x="4641" y="27"/>
                    <a:pt x="4555" y="50"/>
                    <a:pt x="4440" y="66"/>
                  </a:cubicBezTo>
                  <a:cubicBezTo>
                    <a:pt x="4377" y="80"/>
                    <a:pt x="4305" y="86"/>
                    <a:pt x="4229" y="96"/>
                  </a:cubicBezTo>
                  <a:cubicBezTo>
                    <a:pt x="3942" y="129"/>
                    <a:pt x="3570" y="152"/>
                    <a:pt x="3204" y="165"/>
                  </a:cubicBezTo>
                  <a:cubicBezTo>
                    <a:pt x="1984" y="215"/>
                    <a:pt x="923" y="1042"/>
                    <a:pt x="610" y="2222"/>
                  </a:cubicBezTo>
                  <a:cubicBezTo>
                    <a:pt x="0" y="4503"/>
                    <a:pt x="554" y="7558"/>
                    <a:pt x="554" y="7558"/>
                  </a:cubicBezTo>
                  <a:cubicBezTo>
                    <a:pt x="1543" y="12147"/>
                    <a:pt x="554" y="15113"/>
                    <a:pt x="554" y="15113"/>
                  </a:cubicBezTo>
                  <a:lnTo>
                    <a:pt x="10261" y="15113"/>
                  </a:lnTo>
                  <a:lnTo>
                    <a:pt x="10907" y="12766"/>
                  </a:lnTo>
                  <a:lnTo>
                    <a:pt x="10996" y="13277"/>
                  </a:lnTo>
                  <a:lnTo>
                    <a:pt x="15841" y="10970"/>
                  </a:lnTo>
                  <a:cubicBezTo>
                    <a:pt x="15841" y="10970"/>
                    <a:pt x="13923" y="5363"/>
                    <a:pt x="13135" y="3689"/>
                  </a:cubicBezTo>
                  <a:cubicBezTo>
                    <a:pt x="12568" y="2482"/>
                    <a:pt x="11259" y="1517"/>
                    <a:pt x="10564" y="1069"/>
                  </a:cubicBezTo>
                  <a:cubicBezTo>
                    <a:pt x="10508" y="1032"/>
                    <a:pt x="10456" y="999"/>
                    <a:pt x="10409" y="970"/>
                  </a:cubicBezTo>
                  <a:cubicBezTo>
                    <a:pt x="10225" y="854"/>
                    <a:pt x="10116" y="795"/>
                    <a:pt x="10116" y="795"/>
                  </a:cubicBezTo>
                  <a:lnTo>
                    <a:pt x="8619" y="4951"/>
                  </a:lnTo>
                  <a:lnTo>
                    <a:pt x="4690" y="1"/>
                  </a:lnTo>
                  <a:close/>
                </a:path>
              </a:pathLst>
            </a:custGeom>
            <a:solidFill>
              <a:srgbClr val="FFC5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3517600" y="4082125"/>
              <a:ext cx="65350" cy="120600"/>
            </a:xfrm>
            <a:custGeom>
              <a:avLst/>
              <a:gdLst/>
              <a:ahLst/>
              <a:cxnLst/>
              <a:rect l="l" t="t" r="r" b="b"/>
              <a:pathLst>
                <a:path w="2614" h="4824" extrusionOk="0">
                  <a:moveTo>
                    <a:pt x="2614" y="1"/>
                  </a:moveTo>
                  <a:lnTo>
                    <a:pt x="0" y="3436"/>
                  </a:lnTo>
                  <a:lnTo>
                    <a:pt x="125" y="4823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3769175" y="4142450"/>
              <a:ext cx="23825" cy="125775"/>
            </a:xfrm>
            <a:custGeom>
              <a:avLst/>
              <a:gdLst/>
              <a:ahLst/>
              <a:cxnLst/>
              <a:rect l="l" t="t" r="r" b="b"/>
              <a:pathLst>
                <a:path w="953" h="5031" extrusionOk="0">
                  <a:moveTo>
                    <a:pt x="854" y="0"/>
                  </a:moveTo>
                  <a:cubicBezTo>
                    <a:pt x="831" y="2044"/>
                    <a:pt x="0" y="4519"/>
                    <a:pt x="0" y="4519"/>
                  </a:cubicBezTo>
                  <a:lnTo>
                    <a:pt x="92" y="5030"/>
                  </a:lnTo>
                  <a:cubicBezTo>
                    <a:pt x="953" y="3788"/>
                    <a:pt x="854" y="2"/>
                    <a:pt x="854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3602225" y="3937925"/>
              <a:ext cx="158375" cy="143150"/>
            </a:xfrm>
            <a:custGeom>
              <a:avLst/>
              <a:gdLst/>
              <a:ahLst/>
              <a:cxnLst/>
              <a:rect l="l" t="t" r="r" b="b"/>
              <a:pathLst>
                <a:path w="6335" h="5726" extrusionOk="0">
                  <a:moveTo>
                    <a:pt x="211" y="0"/>
                  </a:moveTo>
                  <a:cubicBezTo>
                    <a:pt x="148" y="14"/>
                    <a:pt x="76" y="20"/>
                    <a:pt x="0" y="30"/>
                  </a:cubicBezTo>
                  <a:lnTo>
                    <a:pt x="4538" y="5726"/>
                  </a:lnTo>
                  <a:lnTo>
                    <a:pt x="6335" y="1003"/>
                  </a:lnTo>
                  <a:cubicBezTo>
                    <a:pt x="6279" y="966"/>
                    <a:pt x="6227" y="933"/>
                    <a:pt x="6180" y="904"/>
                  </a:cubicBezTo>
                  <a:lnTo>
                    <a:pt x="4483" y="536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3328050" y="3941200"/>
              <a:ext cx="473275" cy="463925"/>
            </a:xfrm>
            <a:custGeom>
              <a:avLst/>
              <a:gdLst/>
              <a:ahLst/>
              <a:cxnLst/>
              <a:rect l="l" t="t" r="r" b="b"/>
              <a:pathLst>
                <a:path w="18931" h="18557" extrusionOk="0">
                  <a:moveTo>
                    <a:pt x="10095" y="0"/>
                  </a:moveTo>
                  <a:cubicBezTo>
                    <a:pt x="9845" y="0"/>
                    <a:pt x="9582" y="45"/>
                    <a:pt x="9312" y="143"/>
                  </a:cubicBezTo>
                  <a:cubicBezTo>
                    <a:pt x="8620" y="397"/>
                    <a:pt x="7829" y="928"/>
                    <a:pt x="6992" y="1936"/>
                  </a:cubicBezTo>
                  <a:cubicBezTo>
                    <a:pt x="5845" y="3318"/>
                    <a:pt x="3904" y="5664"/>
                    <a:pt x="1952" y="8644"/>
                  </a:cubicBezTo>
                  <a:cubicBezTo>
                    <a:pt x="1508" y="9323"/>
                    <a:pt x="1065" y="10031"/>
                    <a:pt x="630" y="10769"/>
                  </a:cubicBezTo>
                  <a:cubicBezTo>
                    <a:pt x="1" y="11841"/>
                    <a:pt x="459" y="13215"/>
                    <a:pt x="1596" y="13710"/>
                  </a:cubicBezTo>
                  <a:cubicBezTo>
                    <a:pt x="2272" y="14000"/>
                    <a:pt x="2967" y="14286"/>
                    <a:pt x="3683" y="14554"/>
                  </a:cubicBezTo>
                  <a:cubicBezTo>
                    <a:pt x="7025" y="15823"/>
                    <a:pt x="10756" y="16785"/>
                    <a:pt x="14556" y="16877"/>
                  </a:cubicBezTo>
                  <a:cubicBezTo>
                    <a:pt x="15248" y="17375"/>
                    <a:pt x="16768" y="18413"/>
                    <a:pt x="17569" y="18555"/>
                  </a:cubicBezTo>
                  <a:cubicBezTo>
                    <a:pt x="17575" y="18556"/>
                    <a:pt x="17580" y="18556"/>
                    <a:pt x="17585" y="18556"/>
                  </a:cubicBezTo>
                  <a:cubicBezTo>
                    <a:pt x="17644" y="18556"/>
                    <a:pt x="17679" y="18501"/>
                    <a:pt x="17652" y="18443"/>
                  </a:cubicBezTo>
                  <a:cubicBezTo>
                    <a:pt x="17586" y="18311"/>
                    <a:pt x="17381" y="18077"/>
                    <a:pt x="16755" y="17715"/>
                  </a:cubicBezTo>
                  <a:lnTo>
                    <a:pt x="16755" y="17715"/>
                  </a:lnTo>
                  <a:cubicBezTo>
                    <a:pt x="16756" y="17715"/>
                    <a:pt x="17847" y="18022"/>
                    <a:pt x="18306" y="18022"/>
                  </a:cubicBezTo>
                  <a:cubicBezTo>
                    <a:pt x="18380" y="18022"/>
                    <a:pt x="18438" y="18014"/>
                    <a:pt x="18472" y="17995"/>
                  </a:cubicBezTo>
                  <a:cubicBezTo>
                    <a:pt x="18713" y="17860"/>
                    <a:pt x="16910" y="17066"/>
                    <a:pt x="16910" y="17065"/>
                  </a:cubicBezTo>
                  <a:lnTo>
                    <a:pt x="16910" y="17065"/>
                  </a:lnTo>
                  <a:cubicBezTo>
                    <a:pt x="16910" y="17066"/>
                    <a:pt x="17853" y="17225"/>
                    <a:pt x="18402" y="17225"/>
                  </a:cubicBezTo>
                  <a:cubicBezTo>
                    <a:pt x="18593" y="17225"/>
                    <a:pt x="18736" y="17206"/>
                    <a:pt x="18776" y="17154"/>
                  </a:cubicBezTo>
                  <a:cubicBezTo>
                    <a:pt x="18931" y="16953"/>
                    <a:pt x="17058" y="16383"/>
                    <a:pt x="17058" y="16383"/>
                  </a:cubicBezTo>
                  <a:lnTo>
                    <a:pt x="17058" y="16383"/>
                  </a:lnTo>
                  <a:cubicBezTo>
                    <a:pt x="17058" y="16383"/>
                    <a:pt x="18004" y="16486"/>
                    <a:pt x="18514" y="16486"/>
                  </a:cubicBezTo>
                  <a:cubicBezTo>
                    <a:pt x="18704" y="16486"/>
                    <a:pt x="18834" y="16472"/>
                    <a:pt x="18832" y="16433"/>
                  </a:cubicBezTo>
                  <a:cubicBezTo>
                    <a:pt x="18815" y="16066"/>
                    <a:pt x="16323" y="15724"/>
                    <a:pt x="16389" y="15467"/>
                  </a:cubicBezTo>
                  <a:cubicBezTo>
                    <a:pt x="16445" y="15236"/>
                    <a:pt x="17045" y="15078"/>
                    <a:pt x="17364" y="15051"/>
                  </a:cubicBezTo>
                  <a:cubicBezTo>
                    <a:pt x="17434" y="15045"/>
                    <a:pt x="17477" y="14986"/>
                    <a:pt x="17460" y="14919"/>
                  </a:cubicBezTo>
                  <a:cubicBezTo>
                    <a:pt x="17431" y="14790"/>
                    <a:pt x="17333" y="14610"/>
                    <a:pt x="17008" y="14610"/>
                  </a:cubicBezTo>
                  <a:cubicBezTo>
                    <a:pt x="17001" y="14610"/>
                    <a:pt x="16995" y="14610"/>
                    <a:pt x="16989" y="14610"/>
                  </a:cubicBezTo>
                  <a:cubicBezTo>
                    <a:pt x="16561" y="14620"/>
                    <a:pt x="15723" y="14650"/>
                    <a:pt x="14784" y="15041"/>
                  </a:cubicBezTo>
                  <a:cubicBezTo>
                    <a:pt x="13927" y="14623"/>
                    <a:pt x="10281" y="12836"/>
                    <a:pt x="6240" y="10813"/>
                  </a:cubicBezTo>
                  <a:cubicBezTo>
                    <a:pt x="8043" y="8198"/>
                    <a:pt x="9695" y="5862"/>
                    <a:pt x="10684" y="4599"/>
                  </a:cubicBezTo>
                  <a:cubicBezTo>
                    <a:pt x="11218" y="3917"/>
                    <a:pt x="11574" y="3327"/>
                    <a:pt x="11804" y="2823"/>
                  </a:cubicBezTo>
                  <a:cubicBezTo>
                    <a:pt x="12460" y="1392"/>
                    <a:pt x="11486" y="0"/>
                    <a:pt x="10095" y="0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3412350" y="3940275"/>
              <a:ext cx="229450" cy="237300"/>
            </a:xfrm>
            <a:custGeom>
              <a:avLst/>
              <a:gdLst/>
              <a:ahLst/>
              <a:cxnLst/>
              <a:rect l="l" t="t" r="r" b="b"/>
              <a:pathLst>
                <a:path w="9178" h="9492" extrusionOk="0">
                  <a:moveTo>
                    <a:pt x="6599" y="0"/>
                  </a:moveTo>
                  <a:cubicBezTo>
                    <a:pt x="6520" y="0"/>
                    <a:pt x="6442" y="4"/>
                    <a:pt x="6363" y="12"/>
                  </a:cubicBezTo>
                  <a:cubicBezTo>
                    <a:pt x="5674" y="78"/>
                    <a:pt x="4800" y="381"/>
                    <a:pt x="3920" y="1268"/>
                  </a:cubicBezTo>
                  <a:cubicBezTo>
                    <a:pt x="2012" y="3186"/>
                    <a:pt x="1" y="6294"/>
                    <a:pt x="1" y="6294"/>
                  </a:cubicBezTo>
                  <a:lnTo>
                    <a:pt x="3920" y="9492"/>
                  </a:lnTo>
                  <a:lnTo>
                    <a:pt x="8112" y="3987"/>
                  </a:lnTo>
                  <a:cubicBezTo>
                    <a:pt x="8112" y="3987"/>
                    <a:pt x="9177" y="2695"/>
                    <a:pt x="8643" y="1340"/>
                  </a:cubicBezTo>
                  <a:cubicBezTo>
                    <a:pt x="8316" y="505"/>
                    <a:pt x="7483" y="0"/>
                    <a:pt x="6599" y="0"/>
                  </a:cubicBezTo>
                  <a:close/>
                </a:path>
              </a:pathLst>
            </a:custGeom>
            <a:solidFill>
              <a:srgbClr val="FFC5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3397275" y="4100500"/>
              <a:ext cx="113075" cy="81375"/>
            </a:xfrm>
            <a:custGeom>
              <a:avLst/>
              <a:gdLst/>
              <a:ahLst/>
              <a:cxnLst/>
              <a:rect l="l" t="t" r="r" b="b"/>
              <a:pathLst>
                <a:path w="4523" h="3255" extrusionOk="0">
                  <a:moveTo>
                    <a:pt x="745" y="1"/>
                  </a:moveTo>
                  <a:lnTo>
                    <a:pt x="0" y="1059"/>
                  </a:lnTo>
                  <a:lnTo>
                    <a:pt x="4292" y="3254"/>
                  </a:lnTo>
                  <a:lnTo>
                    <a:pt x="4523" y="3083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2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50D20"/>
              </a:buClr>
              <a:buSzPts val="2800"/>
              <a:buFont typeface="Yanone Kaffeesatz"/>
              <a:buNone/>
              <a:defRPr sz="2800">
                <a:solidFill>
                  <a:srgbClr val="450D2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50D20"/>
              </a:buClr>
              <a:buSzPts val="2800"/>
              <a:buFont typeface="Yanone Kaffeesatz"/>
              <a:buNone/>
              <a:defRPr sz="2800">
                <a:solidFill>
                  <a:srgbClr val="450D2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50D20"/>
              </a:buClr>
              <a:buSzPts val="2800"/>
              <a:buFont typeface="Yanone Kaffeesatz"/>
              <a:buNone/>
              <a:defRPr sz="2800">
                <a:solidFill>
                  <a:srgbClr val="450D2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50D20"/>
              </a:buClr>
              <a:buSzPts val="2800"/>
              <a:buFont typeface="Yanone Kaffeesatz"/>
              <a:buNone/>
              <a:defRPr sz="2800">
                <a:solidFill>
                  <a:srgbClr val="450D2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50D20"/>
              </a:buClr>
              <a:buSzPts val="2800"/>
              <a:buFont typeface="Yanone Kaffeesatz"/>
              <a:buNone/>
              <a:defRPr sz="2800">
                <a:solidFill>
                  <a:srgbClr val="450D2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50D20"/>
              </a:buClr>
              <a:buSzPts val="2800"/>
              <a:buFont typeface="Yanone Kaffeesatz"/>
              <a:buNone/>
              <a:defRPr sz="2800">
                <a:solidFill>
                  <a:srgbClr val="450D2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50D20"/>
              </a:buClr>
              <a:buSzPts val="2800"/>
              <a:buFont typeface="Yanone Kaffeesatz"/>
              <a:buNone/>
              <a:defRPr sz="2800">
                <a:solidFill>
                  <a:srgbClr val="450D2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50D20"/>
              </a:buClr>
              <a:buSzPts val="2800"/>
              <a:buFont typeface="Yanone Kaffeesatz"/>
              <a:buNone/>
              <a:defRPr sz="2800">
                <a:solidFill>
                  <a:srgbClr val="450D2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50D20"/>
              </a:buClr>
              <a:buSzPts val="2800"/>
              <a:buFont typeface="Yanone Kaffeesatz"/>
              <a:buNone/>
              <a:defRPr sz="2800">
                <a:solidFill>
                  <a:srgbClr val="450D2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0D20"/>
              </a:buClr>
              <a:buSzPts val="1200"/>
              <a:buFont typeface="Quicksand Light"/>
              <a:buChar char="●"/>
              <a:defRPr sz="1200">
                <a:solidFill>
                  <a:srgbClr val="450D2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50D20"/>
              </a:buClr>
              <a:buSzPts val="1200"/>
              <a:buFont typeface="Quicksand Light"/>
              <a:buChar char="○"/>
              <a:defRPr sz="1200">
                <a:solidFill>
                  <a:srgbClr val="450D2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50D20"/>
              </a:buClr>
              <a:buSzPts val="1200"/>
              <a:buFont typeface="Quicksand Light"/>
              <a:buChar char="■"/>
              <a:defRPr sz="1200">
                <a:solidFill>
                  <a:srgbClr val="450D2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50D20"/>
              </a:buClr>
              <a:buSzPts val="1200"/>
              <a:buFont typeface="Quicksand Light"/>
              <a:buChar char="●"/>
              <a:defRPr sz="1200">
                <a:solidFill>
                  <a:srgbClr val="450D2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50D20"/>
              </a:buClr>
              <a:buSzPts val="1200"/>
              <a:buFont typeface="Quicksand Light"/>
              <a:buChar char="○"/>
              <a:defRPr sz="1200">
                <a:solidFill>
                  <a:srgbClr val="450D2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50D20"/>
              </a:buClr>
              <a:buSzPts val="1200"/>
              <a:buFont typeface="Quicksand Light"/>
              <a:buChar char="■"/>
              <a:defRPr sz="1200">
                <a:solidFill>
                  <a:srgbClr val="450D2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50D20"/>
              </a:buClr>
              <a:buSzPts val="1200"/>
              <a:buFont typeface="Quicksand Light"/>
              <a:buChar char="●"/>
              <a:defRPr sz="1200">
                <a:solidFill>
                  <a:srgbClr val="450D2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50D20"/>
              </a:buClr>
              <a:buSzPts val="1200"/>
              <a:buFont typeface="Quicksand Light"/>
              <a:buChar char="○"/>
              <a:defRPr sz="1200">
                <a:solidFill>
                  <a:srgbClr val="450D2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50D20"/>
              </a:buClr>
              <a:buSzPts val="1200"/>
              <a:buFont typeface="Quicksand Light"/>
              <a:buChar char="■"/>
              <a:defRPr sz="1200">
                <a:solidFill>
                  <a:srgbClr val="450D2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9" r:id="rId8"/>
    <p:sldLayoutId id="214748366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Sunce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zdravobudi.hr/clanak/1106/sunce-nas-prijatelj-ili-neprijatel" TargetMode="External"/><Relationship Id="rId5" Type="http://schemas.openxmlformats.org/officeDocument/2006/relationships/hyperlink" Target="https://www.enciklopedija.hr/natuknica.aspx?id=58774" TargetMode="External"/><Relationship Id="rId4" Type="http://schemas.openxmlformats.org/officeDocument/2006/relationships/hyperlink" Target="https://astroucionica.hr/zanimljivosti-o-sunc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7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hr-HR" dirty="0">
                <a:sym typeface="Saira ExtraCondensed SemiBold"/>
              </a:rPr>
              <a:t>SVJETSKI DAN SUNCA</a:t>
            </a:r>
          </a:p>
        </p:txBody>
      </p:sp>
      <p:sp>
        <p:nvSpPr>
          <p:cNvPr id="476" name="Google Shape;476;p17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hr-HR" sz="2000" dirty="0"/>
              <a:t>03.05</a:t>
            </a:r>
            <a:r>
              <a:rPr lang="hr-HR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5"/>
          <p:cNvSpPr txBox="1">
            <a:spLocks noGrp="1"/>
          </p:cNvSpPr>
          <p:nvPr>
            <p:ph type="ctrTitle"/>
          </p:nvPr>
        </p:nvSpPr>
        <p:spPr>
          <a:xfrm>
            <a:off x="619900" y="134800"/>
            <a:ext cx="7904100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latin typeface="+mj-lt"/>
              </a:rPr>
              <a:t>ZANIMLJIVOSTI O SUNCU</a:t>
            </a:r>
            <a:endParaRPr dirty="0">
              <a:latin typeface="+mj-lt"/>
            </a:endParaRPr>
          </a:p>
        </p:txBody>
      </p:sp>
      <p:sp>
        <p:nvSpPr>
          <p:cNvPr id="641" name="Google Shape;641;p25"/>
          <p:cNvSpPr txBox="1"/>
          <p:nvPr/>
        </p:nvSpPr>
        <p:spPr>
          <a:xfrm>
            <a:off x="915462" y="1426390"/>
            <a:ext cx="1857388" cy="66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ctr" rtl="0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hr-HR" sz="1100" dirty="0">
                <a:solidFill>
                  <a:srgbClr val="450D20"/>
                </a:solidFill>
                <a:latin typeface="+mj-lt"/>
                <a:ea typeface="Yanone Kaffeesatz"/>
                <a:cs typeface="Yanone Kaffeesatz"/>
                <a:sym typeface="Yanone Kaffeesatz"/>
              </a:rPr>
              <a:t>SUNCE JE TRI PUTA MLAĐE OD SVEMIRA</a:t>
            </a:r>
            <a:endParaRPr sz="1100" dirty="0">
              <a:solidFill>
                <a:srgbClr val="450D20"/>
              </a:solidFill>
              <a:latin typeface="+mj-lt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642" name="Google Shape;642;p25"/>
          <p:cNvSpPr txBox="1"/>
          <p:nvPr/>
        </p:nvSpPr>
        <p:spPr>
          <a:xfrm>
            <a:off x="5979438" y="1228151"/>
            <a:ext cx="2950312" cy="57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ctr" rtl="0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hr-HR" sz="1100" dirty="0">
                <a:solidFill>
                  <a:srgbClr val="450D20"/>
                </a:solidFill>
                <a:latin typeface="+mj-lt"/>
                <a:ea typeface="Yanone Kaffeesatz"/>
                <a:cs typeface="Yanone Kaffeesatz"/>
                <a:sym typeface="Yanone Kaffeesatz"/>
              </a:rPr>
              <a:t>SUNCE IMA VJETROVE KOJI SU OPASNI</a:t>
            </a:r>
            <a:endParaRPr sz="1100" dirty="0">
              <a:solidFill>
                <a:srgbClr val="450D20"/>
              </a:solidFill>
              <a:latin typeface="+mj-lt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644" name="Google Shape;644;p25"/>
          <p:cNvSpPr txBox="1"/>
          <p:nvPr/>
        </p:nvSpPr>
        <p:spPr>
          <a:xfrm>
            <a:off x="6626366" y="2594969"/>
            <a:ext cx="1771114" cy="1018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endParaRPr lang="hr-HR" sz="1050" dirty="0">
              <a:solidFill>
                <a:srgbClr val="450D20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grpSp>
        <p:nvGrpSpPr>
          <p:cNvPr id="680" name="Google Shape;680;p25"/>
          <p:cNvGrpSpPr/>
          <p:nvPr/>
        </p:nvGrpSpPr>
        <p:grpSpPr>
          <a:xfrm>
            <a:off x="3230769" y="809295"/>
            <a:ext cx="2938517" cy="3673482"/>
            <a:chOff x="3184387" y="1643687"/>
            <a:chExt cx="2938517" cy="3352613"/>
          </a:xfrm>
        </p:grpSpPr>
        <p:sp>
          <p:nvSpPr>
            <p:cNvPr id="681" name="Google Shape;681;p25"/>
            <p:cNvSpPr/>
            <p:nvPr/>
          </p:nvSpPr>
          <p:spPr>
            <a:xfrm>
              <a:off x="3184387" y="4931055"/>
              <a:ext cx="1223160" cy="65245"/>
            </a:xfrm>
            <a:custGeom>
              <a:avLst/>
              <a:gdLst/>
              <a:ahLst/>
              <a:cxnLst/>
              <a:rect l="l" t="t" r="r" b="b"/>
              <a:pathLst>
                <a:path w="28627" h="1527" extrusionOk="0">
                  <a:moveTo>
                    <a:pt x="14312" y="0"/>
                  </a:moveTo>
                  <a:cubicBezTo>
                    <a:pt x="6408" y="0"/>
                    <a:pt x="0" y="340"/>
                    <a:pt x="0" y="762"/>
                  </a:cubicBezTo>
                  <a:cubicBezTo>
                    <a:pt x="0" y="1184"/>
                    <a:pt x="6408" y="1526"/>
                    <a:pt x="14312" y="1526"/>
                  </a:cubicBezTo>
                  <a:cubicBezTo>
                    <a:pt x="22219" y="1526"/>
                    <a:pt x="28627" y="1184"/>
                    <a:pt x="28627" y="762"/>
                  </a:cubicBezTo>
                  <a:cubicBezTo>
                    <a:pt x="28627" y="340"/>
                    <a:pt x="22219" y="0"/>
                    <a:pt x="14312" y="0"/>
                  </a:cubicBezTo>
                  <a:close/>
                </a:path>
              </a:pathLst>
            </a:custGeom>
            <a:solidFill>
              <a:srgbClr val="E2B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3840800" y="3251630"/>
              <a:ext cx="372840" cy="1706408"/>
            </a:xfrm>
            <a:custGeom>
              <a:avLst/>
              <a:gdLst/>
              <a:ahLst/>
              <a:cxnLst/>
              <a:rect l="l" t="t" r="r" b="b"/>
              <a:pathLst>
                <a:path w="8726" h="39937" extrusionOk="0">
                  <a:moveTo>
                    <a:pt x="3181" y="1"/>
                  </a:moveTo>
                  <a:lnTo>
                    <a:pt x="1" y="1497"/>
                  </a:lnTo>
                  <a:lnTo>
                    <a:pt x="426" y="37662"/>
                  </a:lnTo>
                  <a:cubicBezTo>
                    <a:pt x="221" y="38357"/>
                    <a:pt x="251" y="39122"/>
                    <a:pt x="301" y="39452"/>
                  </a:cubicBezTo>
                  <a:cubicBezTo>
                    <a:pt x="340" y="39732"/>
                    <a:pt x="577" y="39936"/>
                    <a:pt x="857" y="39936"/>
                  </a:cubicBezTo>
                  <a:lnTo>
                    <a:pt x="8323" y="39936"/>
                  </a:lnTo>
                  <a:cubicBezTo>
                    <a:pt x="8409" y="39936"/>
                    <a:pt x="8491" y="39900"/>
                    <a:pt x="8544" y="39831"/>
                  </a:cubicBezTo>
                  <a:cubicBezTo>
                    <a:pt x="8725" y="39603"/>
                    <a:pt x="8666" y="39419"/>
                    <a:pt x="8584" y="39303"/>
                  </a:cubicBezTo>
                  <a:cubicBezTo>
                    <a:pt x="8529" y="39229"/>
                    <a:pt x="8441" y="39192"/>
                    <a:pt x="8350" y="39192"/>
                  </a:cubicBezTo>
                  <a:cubicBezTo>
                    <a:pt x="8335" y="39192"/>
                    <a:pt x="8321" y="39193"/>
                    <a:pt x="8307" y="39195"/>
                  </a:cubicBezTo>
                  <a:cubicBezTo>
                    <a:pt x="8193" y="39210"/>
                    <a:pt x="8075" y="39217"/>
                    <a:pt x="7955" y="39217"/>
                  </a:cubicBezTo>
                  <a:cubicBezTo>
                    <a:pt x="6105" y="39217"/>
                    <a:pt x="3666" y="37560"/>
                    <a:pt x="3666" y="37560"/>
                  </a:cubicBezTo>
                  <a:cubicBezTo>
                    <a:pt x="4107" y="34263"/>
                    <a:pt x="7011" y="12308"/>
                    <a:pt x="6685" y="7275"/>
                  </a:cubicBezTo>
                  <a:cubicBezTo>
                    <a:pt x="6256" y="617"/>
                    <a:pt x="3181" y="1"/>
                    <a:pt x="3181" y="1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3828153" y="4946266"/>
              <a:ext cx="406723" cy="17646"/>
            </a:xfrm>
            <a:custGeom>
              <a:avLst/>
              <a:gdLst/>
              <a:ahLst/>
              <a:cxnLst/>
              <a:rect l="l" t="t" r="r" b="b"/>
              <a:pathLst>
                <a:path w="9519" h="413" extrusionOk="0">
                  <a:moveTo>
                    <a:pt x="207" y="0"/>
                  </a:moveTo>
                  <a:cubicBezTo>
                    <a:pt x="92" y="0"/>
                    <a:pt x="0" y="93"/>
                    <a:pt x="0" y="209"/>
                  </a:cubicBezTo>
                  <a:cubicBezTo>
                    <a:pt x="0" y="320"/>
                    <a:pt x="92" y="413"/>
                    <a:pt x="207" y="413"/>
                  </a:cubicBezTo>
                  <a:lnTo>
                    <a:pt x="9311" y="413"/>
                  </a:lnTo>
                  <a:cubicBezTo>
                    <a:pt x="9426" y="413"/>
                    <a:pt x="9519" y="320"/>
                    <a:pt x="9519" y="209"/>
                  </a:cubicBezTo>
                  <a:cubicBezTo>
                    <a:pt x="9519" y="93"/>
                    <a:pt x="9426" y="0"/>
                    <a:pt x="9311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5"/>
            <p:cNvSpPr/>
            <p:nvPr/>
          </p:nvSpPr>
          <p:spPr>
            <a:xfrm>
              <a:off x="4100750" y="4893156"/>
              <a:ext cx="56272" cy="57682"/>
            </a:xfrm>
            <a:custGeom>
              <a:avLst/>
              <a:gdLst/>
              <a:ahLst/>
              <a:cxnLst/>
              <a:rect l="l" t="t" r="r" b="b"/>
              <a:pathLst>
                <a:path w="1317" h="1350" extrusionOk="0">
                  <a:moveTo>
                    <a:pt x="1" y="1"/>
                  </a:moveTo>
                  <a:lnTo>
                    <a:pt x="1" y="1349"/>
                  </a:lnTo>
                  <a:lnTo>
                    <a:pt x="1316" y="1349"/>
                  </a:lnTo>
                  <a:lnTo>
                    <a:pt x="1316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3847721" y="3907617"/>
              <a:ext cx="260809" cy="61741"/>
            </a:xfrm>
            <a:custGeom>
              <a:avLst/>
              <a:gdLst/>
              <a:ahLst/>
              <a:cxnLst/>
              <a:rect l="l" t="t" r="r" b="b"/>
              <a:pathLst>
                <a:path w="6104" h="1445" extrusionOk="0">
                  <a:moveTo>
                    <a:pt x="0" y="1"/>
                  </a:moveTo>
                  <a:lnTo>
                    <a:pt x="20" y="1444"/>
                  </a:lnTo>
                  <a:lnTo>
                    <a:pt x="6104" y="1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3402252" y="3255988"/>
              <a:ext cx="494229" cy="1702050"/>
            </a:xfrm>
            <a:custGeom>
              <a:avLst/>
              <a:gdLst/>
              <a:ahLst/>
              <a:cxnLst/>
              <a:rect l="l" t="t" r="r" b="b"/>
              <a:pathLst>
                <a:path w="11567" h="39835" extrusionOk="0">
                  <a:moveTo>
                    <a:pt x="8797" y="1"/>
                  </a:moveTo>
                  <a:cubicBezTo>
                    <a:pt x="8655" y="1"/>
                    <a:pt x="6566" y="62"/>
                    <a:pt x="4796" y="3606"/>
                  </a:cubicBezTo>
                  <a:lnTo>
                    <a:pt x="4796" y="3610"/>
                  </a:lnTo>
                  <a:cubicBezTo>
                    <a:pt x="4427" y="4345"/>
                    <a:pt x="4071" y="5231"/>
                    <a:pt x="3751" y="6299"/>
                  </a:cubicBezTo>
                  <a:cubicBezTo>
                    <a:pt x="3042" y="8653"/>
                    <a:pt x="2179" y="15104"/>
                    <a:pt x="1440" y="21478"/>
                  </a:cubicBezTo>
                  <a:cubicBezTo>
                    <a:pt x="1368" y="22108"/>
                    <a:pt x="1401" y="22747"/>
                    <a:pt x="1539" y="23367"/>
                  </a:cubicBezTo>
                  <a:cubicBezTo>
                    <a:pt x="2400" y="27174"/>
                    <a:pt x="3280" y="30869"/>
                    <a:pt x="3926" y="33536"/>
                  </a:cubicBezTo>
                  <a:cubicBezTo>
                    <a:pt x="4470" y="35797"/>
                    <a:pt x="4849" y="37323"/>
                    <a:pt x="4908" y="37560"/>
                  </a:cubicBezTo>
                  <a:cubicBezTo>
                    <a:pt x="4344" y="37915"/>
                    <a:pt x="2341" y="39114"/>
                    <a:pt x="767" y="39114"/>
                  </a:cubicBezTo>
                  <a:cubicBezTo>
                    <a:pt x="649" y="39114"/>
                    <a:pt x="532" y="39108"/>
                    <a:pt x="419" y="39093"/>
                  </a:cubicBezTo>
                  <a:cubicBezTo>
                    <a:pt x="405" y="39091"/>
                    <a:pt x="390" y="39090"/>
                    <a:pt x="376" y="39090"/>
                  </a:cubicBezTo>
                  <a:cubicBezTo>
                    <a:pt x="285" y="39090"/>
                    <a:pt x="196" y="39127"/>
                    <a:pt x="142" y="39201"/>
                  </a:cubicBezTo>
                  <a:cubicBezTo>
                    <a:pt x="60" y="39317"/>
                    <a:pt x="1" y="39501"/>
                    <a:pt x="182" y="39729"/>
                  </a:cubicBezTo>
                  <a:cubicBezTo>
                    <a:pt x="234" y="39798"/>
                    <a:pt x="317" y="39834"/>
                    <a:pt x="403" y="39834"/>
                  </a:cubicBezTo>
                  <a:lnTo>
                    <a:pt x="7868" y="39834"/>
                  </a:lnTo>
                  <a:cubicBezTo>
                    <a:pt x="8149" y="39834"/>
                    <a:pt x="8386" y="39630"/>
                    <a:pt x="8425" y="39350"/>
                  </a:cubicBezTo>
                  <a:cubicBezTo>
                    <a:pt x="8478" y="38997"/>
                    <a:pt x="8508" y="38153"/>
                    <a:pt x="8257" y="37421"/>
                  </a:cubicBezTo>
                  <a:lnTo>
                    <a:pt x="6629" y="22431"/>
                  </a:lnTo>
                  <a:lnTo>
                    <a:pt x="11566" y="2176"/>
                  </a:lnTo>
                  <a:lnTo>
                    <a:pt x="8804" y="1"/>
                  </a:lnTo>
                  <a:cubicBezTo>
                    <a:pt x="8804" y="1"/>
                    <a:pt x="8802" y="1"/>
                    <a:pt x="8797" y="1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3389263" y="4946266"/>
              <a:ext cx="406638" cy="17646"/>
            </a:xfrm>
            <a:custGeom>
              <a:avLst/>
              <a:gdLst/>
              <a:ahLst/>
              <a:cxnLst/>
              <a:rect l="l" t="t" r="r" b="b"/>
              <a:pathLst>
                <a:path w="9517" h="413" extrusionOk="0">
                  <a:moveTo>
                    <a:pt x="206" y="0"/>
                  </a:moveTo>
                  <a:cubicBezTo>
                    <a:pt x="93" y="0"/>
                    <a:pt x="1" y="93"/>
                    <a:pt x="1" y="209"/>
                  </a:cubicBezTo>
                  <a:cubicBezTo>
                    <a:pt x="1" y="320"/>
                    <a:pt x="93" y="413"/>
                    <a:pt x="206" y="413"/>
                  </a:cubicBezTo>
                  <a:lnTo>
                    <a:pt x="9313" y="413"/>
                  </a:lnTo>
                  <a:cubicBezTo>
                    <a:pt x="9425" y="413"/>
                    <a:pt x="9517" y="320"/>
                    <a:pt x="9517" y="209"/>
                  </a:cubicBezTo>
                  <a:cubicBezTo>
                    <a:pt x="9517" y="93"/>
                    <a:pt x="9425" y="0"/>
                    <a:pt x="9313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3467154" y="4893156"/>
              <a:ext cx="56272" cy="57682"/>
            </a:xfrm>
            <a:custGeom>
              <a:avLst/>
              <a:gdLst/>
              <a:ahLst/>
              <a:cxnLst/>
              <a:rect l="l" t="t" r="r" b="b"/>
              <a:pathLst>
                <a:path w="1317" h="1350" extrusionOk="0">
                  <a:moveTo>
                    <a:pt x="1316" y="1"/>
                  </a:moveTo>
                  <a:lnTo>
                    <a:pt x="0" y="486"/>
                  </a:lnTo>
                  <a:lnTo>
                    <a:pt x="0" y="1349"/>
                  </a:lnTo>
                  <a:lnTo>
                    <a:pt x="1316" y="1349"/>
                  </a:lnTo>
                  <a:lnTo>
                    <a:pt x="1316" y="1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3487620" y="3907617"/>
              <a:ext cx="272644" cy="69347"/>
            </a:xfrm>
            <a:custGeom>
              <a:avLst/>
              <a:gdLst/>
              <a:ahLst/>
              <a:cxnLst/>
              <a:rect l="l" t="t" r="r" b="b"/>
              <a:pathLst>
                <a:path w="6381" h="1623" extrusionOk="0">
                  <a:moveTo>
                    <a:pt x="211" y="1"/>
                  </a:moveTo>
                  <a:lnTo>
                    <a:pt x="0" y="1622"/>
                  </a:lnTo>
                  <a:lnTo>
                    <a:pt x="6381" y="1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3662073" y="2183542"/>
              <a:ext cx="378737" cy="388436"/>
            </a:xfrm>
            <a:custGeom>
              <a:avLst/>
              <a:gdLst/>
              <a:ahLst/>
              <a:cxnLst/>
              <a:rect l="l" t="t" r="r" b="b"/>
              <a:pathLst>
                <a:path w="8864" h="9091" extrusionOk="0">
                  <a:moveTo>
                    <a:pt x="4470" y="0"/>
                  </a:moveTo>
                  <a:cubicBezTo>
                    <a:pt x="4180" y="0"/>
                    <a:pt x="3995" y="30"/>
                    <a:pt x="3995" y="30"/>
                  </a:cubicBezTo>
                  <a:cubicBezTo>
                    <a:pt x="1431" y="251"/>
                    <a:pt x="1138" y="2974"/>
                    <a:pt x="1158" y="4361"/>
                  </a:cubicBezTo>
                  <a:cubicBezTo>
                    <a:pt x="1075" y="4315"/>
                    <a:pt x="996" y="4279"/>
                    <a:pt x="953" y="4270"/>
                  </a:cubicBezTo>
                  <a:cubicBezTo>
                    <a:pt x="903" y="4257"/>
                    <a:pt x="853" y="4251"/>
                    <a:pt x="803" y="4251"/>
                  </a:cubicBezTo>
                  <a:cubicBezTo>
                    <a:pt x="482" y="4251"/>
                    <a:pt x="187" y="4504"/>
                    <a:pt x="90" y="4810"/>
                  </a:cubicBezTo>
                  <a:cubicBezTo>
                    <a:pt x="1" y="5093"/>
                    <a:pt x="60" y="5409"/>
                    <a:pt x="221" y="5657"/>
                  </a:cubicBezTo>
                  <a:cubicBezTo>
                    <a:pt x="353" y="5864"/>
                    <a:pt x="571" y="6056"/>
                    <a:pt x="802" y="6144"/>
                  </a:cubicBezTo>
                  <a:cubicBezTo>
                    <a:pt x="852" y="6163"/>
                    <a:pt x="1054" y="6198"/>
                    <a:pt x="1227" y="6198"/>
                  </a:cubicBezTo>
                  <a:cubicBezTo>
                    <a:pt x="1235" y="6198"/>
                    <a:pt x="1242" y="6198"/>
                    <a:pt x="1250" y="6197"/>
                  </a:cubicBezTo>
                  <a:cubicBezTo>
                    <a:pt x="1580" y="8870"/>
                    <a:pt x="3657" y="9090"/>
                    <a:pt x="4333" y="9090"/>
                  </a:cubicBezTo>
                  <a:cubicBezTo>
                    <a:pt x="4467" y="9090"/>
                    <a:pt x="4546" y="9082"/>
                    <a:pt x="4546" y="9082"/>
                  </a:cubicBezTo>
                  <a:cubicBezTo>
                    <a:pt x="4631" y="9086"/>
                    <a:pt x="4715" y="9088"/>
                    <a:pt x="4796" y="9088"/>
                  </a:cubicBezTo>
                  <a:cubicBezTo>
                    <a:pt x="7105" y="9088"/>
                    <a:pt x="7719" y="7407"/>
                    <a:pt x="7862" y="6181"/>
                  </a:cubicBezTo>
                  <a:cubicBezTo>
                    <a:pt x="7954" y="6171"/>
                    <a:pt x="8033" y="6155"/>
                    <a:pt x="8063" y="6144"/>
                  </a:cubicBezTo>
                  <a:cubicBezTo>
                    <a:pt x="8293" y="6056"/>
                    <a:pt x="8511" y="5864"/>
                    <a:pt x="8643" y="5657"/>
                  </a:cubicBezTo>
                  <a:cubicBezTo>
                    <a:pt x="8804" y="5409"/>
                    <a:pt x="8864" y="5093"/>
                    <a:pt x="8775" y="4810"/>
                  </a:cubicBezTo>
                  <a:cubicBezTo>
                    <a:pt x="8677" y="4506"/>
                    <a:pt x="8380" y="4252"/>
                    <a:pt x="8059" y="4252"/>
                  </a:cubicBezTo>
                  <a:cubicBezTo>
                    <a:pt x="8011" y="4252"/>
                    <a:pt x="7963" y="4258"/>
                    <a:pt x="7914" y="4270"/>
                  </a:cubicBezTo>
                  <a:cubicBezTo>
                    <a:pt x="8047" y="411"/>
                    <a:pt x="5542" y="0"/>
                    <a:pt x="4470" y="0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3908564" y="2406320"/>
              <a:ext cx="70159" cy="70073"/>
            </a:xfrm>
            <a:custGeom>
              <a:avLst/>
              <a:gdLst/>
              <a:ahLst/>
              <a:cxnLst/>
              <a:rect l="l" t="t" r="r" b="b"/>
              <a:pathLst>
                <a:path w="1642" h="1640" extrusionOk="0">
                  <a:moveTo>
                    <a:pt x="820" y="1"/>
                  </a:moveTo>
                  <a:cubicBezTo>
                    <a:pt x="365" y="1"/>
                    <a:pt x="0" y="367"/>
                    <a:pt x="0" y="819"/>
                  </a:cubicBezTo>
                  <a:cubicBezTo>
                    <a:pt x="0" y="1274"/>
                    <a:pt x="365" y="1639"/>
                    <a:pt x="820" y="1639"/>
                  </a:cubicBezTo>
                  <a:cubicBezTo>
                    <a:pt x="1272" y="1639"/>
                    <a:pt x="1641" y="1274"/>
                    <a:pt x="1641" y="819"/>
                  </a:cubicBezTo>
                  <a:cubicBezTo>
                    <a:pt x="1641" y="367"/>
                    <a:pt x="1272" y="1"/>
                    <a:pt x="820" y="1"/>
                  </a:cubicBezTo>
                  <a:close/>
                </a:path>
              </a:pathLst>
            </a:custGeom>
            <a:solidFill>
              <a:srgbClr val="FA8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3734025" y="2406320"/>
              <a:ext cx="70201" cy="70073"/>
            </a:xfrm>
            <a:custGeom>
              <a:avLst/>
              <a:gdLst/>
              <a:ahLst/>
              <a:cxnLst/>
              <a:rect l="l" t="t" r="r" b="b"/>
              <a:pathLst>
                <a:path w="1643" h="1640" extrusionOk="0">
                  <a:moveTo>
                    <a:pt x="822" y="1"/>
                  </a:moveTo>
                  <a:cubicBezTo>
                    <a:pt x="367" y="1"/>
                    <a:pt x="1" y="367"/>
                    <a:pt x="1" y="819"/>
                  </a:cubicBezTo>
                  <a:cubicBezTo>
                    <a:pt x="1" y="1274"/>
                    <a:pt x="367" y="1639"/>
                    <a:pt x="822" y="1639"/>
                  </a:cubicBezTo>
                  <a:cubicBezTo>
                    <a:pt x="1274" y="1639"/>
                    <a:pt x="1642" y="1274"/>
                    <a:pt x="1642" y="819"/>
                  </a:cubicBezTo>
                  <a:cubicBezTo>
                    <a:pt x="1642" y="367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A8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3890106" y="2361030"/>
              <a:ext cx="20167" cy="41574"/>
            </a:xfrm>
            <a:custGeom>
              <a:avLst/>
              <a:gdLst/>
              <a:ahLst/>
              <a:cxnLst/>
              <a:rect l="l" t="t" r="r" b="b"/>
              <a:pathLst>
                <a:path w="472" h="973" extrusionOk="0">
                  <a:moveTo>
                    <a:pt x="237" y="0"/>
                  </a:moveTo>
                  <a:cubicBezTo>
                    <a:pt x="105" y="0"/>
                    <a:pt x="0" y="218"/>
                    <a:pt x="0" y="484"/>
                  </a:cubicBezTo>
                  <a:cubicBezTo>
                    <a:pt x="0" y="755"/>
                    <a:pt x="105" y="972"/>
                    <a:pt x="237" y="972"/>
                  </a:cubicBezTo>
                  <a:cubicBezTo>
                    <a:pt x="366" y="972"/>
                    <a:pt x="472" y="755"/>
                    <a:pt x="472" y="484"/>
                  </a:cubicBezTo>
                  <a:cubicBezTo>
                    <a:pt x="472" y="218"/>
                    <a:pt x="366" y="0"/>
                    <a:pt x="237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5"/>
            <p:cNvSpPr/>
            <p:nvPr/>
          </p:nvSpPr>
          <p:spPr>
            <a:xfrm>
              <a:off x="3898267" y="2352741"/>
              <a:ext cx="22859" cy="16279"/>
            </a:xfrm>
            <a:custGeom>
              <a:avLst/>
              <a:gdLst/>
              <a:ahLst/>
              <a:cxnLst/>
              <a:rect l="l" t="t" r="r" b="b"/>
              <a:pathLst>
                <a:path w="535" h="381" extrusionOk="0">
                  <a:moveTo>
                    <a:pt x="505" y="0"/>
                  </a:moveTo>
                  <a:cubicBezTo>
                    <a:pt x="496" y="0"/>
                    <a:pt x="487" y="3"/>
                    <a:pt x="482" y="9"/>
                  </a:cubicBezTo>
                  <a:lnTo>
                    <a:pt x="482" y="13"/>
                  </a:lnTo>
                  <a:cubicBezTo>
                    <a:pt x="384" y="123"/>
                    <a:pt x="245" y="204"/>
                    <a:pt x="116" y="204"/>
                  </a:cubicBezTo>
                  <a:cubicBezTo>
                    <a:pt x="110" y="204"/>
                    <a:pt x="105" y="204"/>
                    <a:pt x="99" y="204"/>
                  </a:cubicBezTo>
                  <a:cubicBezTo>
                    <a:pt x="92" y="204"/>
                    <a:pt x="86" y="204"/>
                    <a:pt x="76" y="207"/>
                  </a:cubicBezTo>
                  <a:cubicBezTo>
                    <a:pt x="30" y="217"/>
                    <a:pt x="1" y="263"/>
                    <a:pt x="10" y="313"/>
                  </a:cubicBezTo>
                  <a:cubicBezTo>
                    <a:pt x="22" y="352"/>
                    <a:pt x="58" y="380"/>
                    <a:pt x="97" y="380"/>
                  </a:cubicBezTo>
                  <a:cubicBezTo>
                    <a:pt x="103" y="380"/>
                    <a:pt x="109" y="380"/>
                    <a:pt x="115" y="378"/>
                  </a:cubicBezTo>
                  <a:lnTo>
                    <a:pt x="119" y="375"/>
                  </a:lnTo>
                  <a:cubicBezTo>
                    <a:pt x="214" y="355"/>
                    <a:pt x="300" y="310"/>
                    <a:pt x="369" y="250"/>
                  </a:cubicBezTo>
                  <a:cubicBezTo>
                    <a:pt x="436" y="187"/>
                    <a:pt x="488" y="121"/>
                    <a:pt x="527" y="42"/>
                  </a:cubicBezTo>
                  <a:cubicBezTo>
                    <a:pt x="535" y="29"/>
                    <a:pt x="531" y="16"/>
                    <a:pt x="521" y="6"/>
                  </a:cubicBezTo>
                  <a:cubicBezTo>
                    <a:pt x="517" y="2"/>
                    <a:pt x="511" y="0"/>
                    <a:pt x="505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5"/>
            <p:cNvSpPr/>
            <p:nvPr/>
          </p:nvSpPr>
          <p:spPr>
            <a:xfrm>
              <a:off x="3802346" y="2361030"/>
              <a:ext cx="20338" cy="41574"/>
            </a:xfrm>
            <a:custGeom>
              <a:avLst/>
              <a:gdLst/>
              <a:ahLst/>
              <a:cxnLst/>
              <a:rect l="l" t="t" r="r" b="b"/>
              <a:pathLst>
                <a:path w="476" h="973" extrusionOk="0">
                  <a:moveTo>
                    <a:pt x="238" y="0"/>
                  </a:moveTo>
                  <a:cubicBezTo>
                    <a:pt x="106" y="0"/>
                    <a:pt x="0" y="218"/>
                    <a:pt x="0" y="484"/>
                  </a:cubicBezTo>
                  <a:cubicBezTo>
                    <a:pt x="0" y="755"/>
                    <a:pt x="106" y="972"/>
                    <a:pt x="238" y="972"/>
                  </a:cubicBezTo>
                  <a:cubicBezTo>
                    <a:pt x="370" y="972"/>
                    <a:pt x="475" y="755"/>
                    <a:pt x="475" y="484"/>
                  </a:cubicBezTo>
                  <a:cubicBezTo>
                    <a:pt x="475" y="218"/>
                    <a:pt x="370" y="0"/>
                    <a:pt x="238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3791493" y="2352698"/>
              <a:ext cx="22603" cy="16279"/>
            </a:xfrm>
            <a:custGeom>
              <a:avLst/>
              <a:gdLst/>
              <a:ahLst/>
              <a:cxnLst/>
              <a:rect l="l" t="t" r="r" b="b"/>
              <a:pathLst>
                <a:path w="529" h="381" extrusionOk="0">
                  <a:moveTo>
                    <a:pt x="34" y="0"/>
                  </a:moveTo>
                  <a:cubicBezTo>
                    <a:pt x="30" y="0"/>
                    <a:pt x="25" y="1"/>
                    <a:pt x="20" y="4"/>
                  </a:cubicBezTo>
                  <a:cubicBezTo>
                    <a:pt x="8" y="10"/>
                    <a:pt x="1" y="30"/>
                    <a:pt x="8" y="43"/>
                  </a:cubicBezTo>
                  <a:cubicBezTo>
                    <a:pt x="47" y="122"/>
                    <a:pt x="99" y="188"/>
                    <a:pt x="169" y="251"/>
                  </a:cubicBezTo>
                  <a:cubicBezTo>
                    <a:pt x="235" y="311"/>
                    <a:pt x="320" y="356"/>
                    <a:pt x="416" y="376"/>
                  </a:cubicBezTo>
                  <a:lnTo>
                    <a:pt x="419" y="379"/>
                  </a:lnTo>
                  <a:cubicBezTo>
                    <a:pt x="426" y="379"/>
                    <a:pt x="431" y="381"/>
                    <a:pt x="436" y="381"/>
                  </a:cubicBezTo>
                  <a:cubicBezTo>
                    <a:pt x="438" y="381"/>
                    <a:pt x="440" y="380"/>
                    <a:pt x="443" y="379"/>
                  </a:cubicBezTo>
                  <a:cubicBezTo>
                    <a:pt x="492" y="379"/>
                    <a:pt x="528" y="337"/>
                    <a:pt x="528" y="291"/>
                  </a:cubicBezTo>
                  <a:cubicBezTo>
                    <a:pt x="525" y="241"/>
                    <a:pt x="485" y="205"/>
                    <a:pt x="436" y="205"/>
                  </a:cubicBezTo>
                  <a:cubicBezTo>
                    <a:pt x="430" y="205"/>
                    <a:pt x="425" y="205"/>
                    <a:pt x="420" y="205"/>
                  </a:cubicBezTo>
                  <a:cubicBezTo>
                    <a:pt x="293" y="205"/>
                    <a:pt x="152" y="124"/>
                    <a:pt x="57" y="14"/>
                  </a:cubicBezTo>
                  <a:lnTo>
                    <a:pt x="54" y="10"/>
                  </a:lnTo>
                  <a:cubicBezTo>
                    <a:pt x="49" y="4"/>
                    <a:pt x="42" y="0"/>
                    <a:pt x="34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3845713" y="2472804"/>
              <a:ext cx="21321" cy="3589"/>
            </a:xfrm>
            <a:custGeom>
              <a:avLst/>
              <a:gdLst/>
              <a:ahLst/>
              <a:cxnLst/>
              <a:rect l="l" t="t" r="r" b="b"/>
              <a:pathLst>
                <a:path w="499" h="84" extrusionOk="0">
                  <a:moveTo>
                    <a:pt x="0" y="1"/>
                  </a:moveTo>
                  <a:lnTo>
                    <a:pt x="0" y="1"/>
                  </a:lnTo>
                  <a:cubicBezTo>
                    <a:pt x="67" y="57"/>
                    <a:pt x="159" y="80"/>
                    <a:pt x="248" y="83"/>
                  </a:cubicBezTo>
                  <a:cubicBezTo>
                    <a:pt x="337" y="80"/>
                    <a:pt x="429" y="60"/>
                    <a:pt x="499" y="1"/>
                  </a:cubicBezTo>
                  <a:lnTo>
                    <a:pt x="499" y="1"/>
                  </a:lnTo>
                  <a:cubicBezTo>
                    <a:pt x="423" y="16"/>
                    <a:pt x="350" y="28"/>
                    <a:pt x="278" y="28"/>
                  </a:cubicBezTo>
                  <a:cubicBezTo>
                    <a:pt x="268" y="28"/>
                    <a:pt x="258" y="27"/>
                    <a:pt x="248" y="27"/>
                  </a:cubicBezTo>
                  <a:cubicBezTo>
                    <a:pt x="240" y="27"/>
                    <a:pt x="231" y="28"/>
                    <a:pt x="223" y="28"/>
                  </a:cubicBezTo>
                  <a:cubicBezTo>
                    <a:pt x="150" y="28"/>
                    <a:pt x="78" y="13"/>
                    <a:pt x="0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3847251" y="2427171"/>
              <a:ext cx="17518" cy="42044"/>
            </a:xfrm>
            <a:custGeom>
              <a:avLst/>
              <a:gdLst/>
              <a:ahLst/>
              <a:cxnLst/>
              <a:rect l="l" t="t" r="r" b="b"/>
              <a:pathLst>
                <a:path w="410" h="984" extrusionOk="0">
                  <a:moveTo>
                    <a:pt x="206" y="1"/>
                  </a:moveTo>
                  <a:cubicBezTo>
                    <a:pt x="90" y="1"/>
                    <a:pt x="1" y="219"/>
                    <a:pt x="1" y="492"/>
                  </a:cubicBezTo>
                  <a:cubicBezTo>
                    <a:pt x="1" y="763"/>
                    <a:pt x="90" y="983"/>
                    <a:pt x="206" y="983"/>
                  </a:cubicBezTo>
                  <a:cubicBezTo>
                    <a:pt x="317" y="983"/>
                    <a:pt x="410" y="763"/>
                    <a:pt x="410" y="492"/>
                  </a:cubicBezTo>
                  <a:cubicBezTo>
                    <a:pt x="410" y="219"/>
                    <a:pt x="317" y="1"/>
                    <a:pt x="206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3772650" y="2280148"/>
              <a:ext cx="60588" cy="30935"/>
            </a:xfrm>
            <a:custGeom>
              <a:avLst/>
              <a:gdLst/>
              <a:ahLst/>
              <a:cxnLst/>
              <a:rect l="l" t="t" r="r" b="b"/>
              <a:pathLst>
                <a:path w="1418" h="724" extrusionOk="0">
                  <a:moveTo>
                    <a:pt x="968" y="0"/>
                  </a:moveTo>
                  <a:cubicBezTo>
                    <a:pt x="849" y="0"/>
                    <a:pt x="725" y="18"/>
                    <a:pt x="610" y="57"/>
                  </a:cubicBezTo>
                  <a:cubicBezTo>
                    <a:pt x="481" y="97"/>
                    <a:pt x="362" y="169"/>
                    <a:pt x="264" y="255"/>
                  </a:cubicBezTo>
                  <a:cubicBezTo>
                    <a:pt x="162" y="337"/>
                    <a:pt x="89" y="446"/>
                    <a:pt x="29" y="555"/>
                  </a:cubicBezTo>
                  <a:cubicBezTo>
                    <a:pt x="0" y="611"/>
                    <a:pt x="20" y="680"/>
                    <a:pt x="73" y="710"/>
                  </a:cubicBezTo>
                  <a:cubicBezTo>
                    <a:pt x="91" y="719"/>
                    <a:pt x="111" y="723"/>
                    <a:pt x="129" y="723"/>
                  </a:cubicBezTo>
                  <a:cubicBezTo>
                    <a:pt x="158" y="723"/>
                    <a:pt x="185" y="713"/>
                    <a:pt x="204" y="693"/>
                  </a:cubicBezTo>
                  <a:lnTo>
                    <a:pt x="215" y="687"/>
                  </a:lnTo>
                  <a:cubicBezTo>
                    <a:pt x="294" y="614"/>
                    <a:pt x="366" y="548"/>
                    <a:pt x="449" y="498"/>
                  </a:cubicBezTo>
                  <a:cubicBezTo>
                    <a:pt x="528" y="446"/>
                    <a:pt x="616" y="416"/>
                    <a:pt x="709" y="393"/>
                  </a:cubicBezTo>
                  <a:cubicBezTo>
                    <a:pt x="781" y="377"/>
                    <a:pt x="856" y="365"/>
                    <a:pt x="933" y="365"/>
                  </a:cubicBezTo>
                  <a:cubicBezTo>
                    <a:pt x="951" y="365"/>
                    <a:pt x="968" y="366"/>
                    <a:pt x="986" y="367"/>
                  </a:cubicBezTo>
                  <a:cubicBezTo>
                    <a:pt x="1019" y="368"/>
                    <a:pt x="1053" y="369"/>
                    <a:pt x="1088" y="369"/>
                  </a:cubicBezTo>
                  <a:cubicBezTo>
                    <a:pt x="1153" y="369"/>
                    <a:pt x="1219" y="365"/>
                    <a:pt x="1286" y="350"/>
                  </a:cubicBezTo>
                  <a:lnTo>
                    <a:pt x="1315" y="340"/>
                  </a:lnTo>
                  <a:cubicBezTo>
                    <a:pt x="1381" y="328"/>
                    <a:pt x="1418" y="261"/>
                    <a:pt x="1404" y="199"/>
                  </a:cubicBezTo>
                  <a:cubicBezTo>
                    <a:pt x="1398" y="172"/>
                    <a:pt x="1385" y="153"/>
                    <a:pt x="1368" y="136"/>
                  </a:cubicBezTo>
                  <a:cubicBezTo>
                    <a:pt x="1256" y="40"/>
                    <a:pt x="1131" y="7"/>
                    <a:pt x="998" y="1"/>
                  </a:cubicBezTo>
                  <a:cubicBezTo>
                    <a:pt x="988" y="1"/>
                    <a:pt x="978" y="0"/>
                    <a:pt x="968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3879382" y="2280148"/>
              <a:ext cx="60759" cy="30935"/>
            </a:xfrm>
            <a:custGeom>
              <a:avLst/>
              <a:gdLst/>
              <a:ahLst/>
              <a:cxnLst/>
              <a:rect l="l" t="t" r="r" b="b"/>
              <a:pathLst>
                <a:path w="1422" h="724" extrusionOk="0">
                  <a:moveTo>
                    <a:pt x="450" y="0"/>
                  </a:moveTo>
                  <a:cubicBezTo>
                    <a:pt x="440" y="0"/>
                    <a:pt x="429" y="1"/>
                    <a:pt x="419" y="1"/>
                  </a:cubicBezTo>
                  <a:cubicBezTo>
                    <a:pt x="287" y="7"/>
                    <a:pt x="162" y="40"/>
                    <a:pt x="53" y="136"/>
                  </a:cubicBezTo>
                  <a:cubicBezTo>
                    <a:pt x="37" y="153"/>
                    <a:pt x="23" y="172"/>
                    <a:pt x="17" y="199"/>
                  </a:cubicBezTo>
                  <a:cubicBezTo>
                    <a:pt x="0" y="261"/>
                    <a:pt x="40" y="328"/>
                    <a:pt x="102" y="340"/>
                  </a:cubicBezTo>
                  <a:lnTo>
                    <a:pt x="132" y="350"/>
                  </a:lnTo>
                  <a:cubicBezTo>
                    <a:pt x="201" y="365"/>
                    <a:pt x="267" y="369"/>
                    <a:pt x="331" y="369"/>
                  </a:cubicBezTo>
                  <a:cubicBezTo>
                    <a:pt x="365" y="369"/>
                    <a:pt x="399" y="368"/>
                    <a:pt x="432" y="367"/>
                  </a:cubicBezTo>
                  <a:cubicBezTo>
                    <a:pt x="450" y="366"/>
                    <a:pt x="468" y="365"/>
                    <a:pt x="485" y="365"/>
                  </a:cubicBezTo>
                  <a:cubicBezTo>
                    <a:pt x="563" y="365"/>
                    <a:pt x="640" y="377"/>
                    <a:pt x="712" y="393"/>
                  </a:cubicBezTo>
                  <a:cubicBezTo>
                    <a:pt x="802" y="416"/>
                    <a:pt x="890" y="446"/>
                    <a:pt x="969" y="498"/>
                  </a:cubicBezTo>
                  <a:cubicBezTo>
                    <a:pt x="1056" y="548"/>
                    <a:pt x="1128" y="614"/>
                    <a:pt x="1204" y="687"/>
                  </a:cubicBezTo>
                  <a:lnTo>
                    <a:pt x="1214" y="693"/>
                  </a:lnTo>
                  <a:cubicBezTo>
                    <a:pt x="1235" y="713"/>
                    <a:pt x="1263" y="723"/>
                    <a:pt x="1291" y="723"/>
                  </a:cubicBezTo>
                  <a:cubicBezTo>
                    <a:pt x="1309" y="723"/>
                    <a:pt x="1328" y="719"/>
                    <a:pt x="1345" y="710"/>
                  </a:cubicBezTo>
                  <a:cubicBezTo>
                    <a:pt x="1401" y="680"/>
                    <a:pt x="1421" y="611"/>
                    <a:pt x="1392" y="555"/>
                  </a:cubicBezTo>
                  <a:cubicBezTo>
                    <a:pt x="1329" y="446"/>
                    <a:pt x="1260" y="337"/>
                    <a:pt x="1154" y="255"/>
                  </a:cubicBezTo>
                  <a:cubicBezTo>
                    <a:pt x="1059" y="169"/>
                    <a:pt x="940" y="97"/>
                    <a:pt x="811" y="57"/>
                  </a:cubicBezTo>
                  <a:cubicBezTo>
                    <a:pt x="693" y="18"/>
                    <a:pt x="572" y="0"/>
                    <a:pt x="450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3840800" y="2341717"/>
              <a:ext cx="31319" cy="71910"/>
            </a:xfrm>
            <a:custGeom>
              <a:avLst/>
              <a:gdLst/>
              <a:ahLst/>
              <a:cxnLst/>
              <a:rect l="l" t="t" r="r" b="b"/>
              <a:pathLst>
                <a:path w="733" h="1683" extrusionOk="0">
                  <a:moveTo>
                    <a:pt x="419" y="0"/>
                  </a:moveTo>
                  <a:cubicBezTo>
                    <a:pt x="396" y="185"/>
                    <a:pt x="389" y="373"/>
                    <a:pt x="403" y="557"/>
                  </a:cubicBezTo>
                  <a:cubicBezTo>
                    <a:pt x="412" y="746"/>
                    <a:pt x="439" y="933"/>
                    <a:pt x="491" y="1117"/>
                  </a:cubicBezTo>
                  <a:cubicBezTo>
                    <a:pt x="505" y="1164"/>
                    <a:pt x="521" y="1207"/>
                    <a:pt x="538" y="1253"/>
                  </a:cubicBezTo>
                  <a:cubicBezTo>
                    <a:pt x="561" y="1306"/>
                    <a:pt x="570" y="1329"/>
                    <a:pt x="574" y="1362"/>
                  </a:cubicBezTo>
                  <a:cubicBezTo>
                    <a:pt x="584" y="1427"/>
                    <a:pt x="551" y="1490"/>
                    <a:pt x="491" y="1533"/>
                  </a:cubicBezTo>
                  <a:cubicBezTo>
                    <a:pt x="443" y="1569"/>
                    <a:pt x="383" y="1584"/>
                    <a:pt x="317" y="1584"/>
                  </a:cubicBezTo>
                  <a:cubicBezTo>
                    <a:pt x="217" y="1584"/>
                    <a:pt x="104" y="1550"/>
                    <a:pt x="1" y="1510"/>
                  </a:cubicBezTo>
                  <a:lnTo>
                    <a:pt x="1" y="1510"/>
                  </a:lnTo>
                  <a:cubicBezTo>
                    <a:pt x="73" y="1572"/>
                    <a:pt x="152" y="1625"/>
                    <a:pt x="248" y="1658"/>
                  </a:cubicBezTo>
                  <a:cubicBezTo>
                    <a:pt x="292" y="1673"/>
                    <a:pt x="342" y="1682"/>
                    <a:pt x="393" y="1682"/>
                  </a:cubicBezTo>
                  <a:cubicBezTo>
                    <a:pt x="447" y="1682"/>
                    <a:pt x="503" y="1671"/>
                    <a:pt x="554" y="1642"/>
                  </a:cubicBezTo>
                  <a:cubicBezTo>
                    <a:pt x="653" y="1592"/>
                    <a:pt x="732" y="1473"/>
                    <a:pt x="725" y="1351"/>
                  </a:cubicBezTo>
                  <a:cubicBezTo>
                    <a:pt x="725" y="1292"/>
                    <a:pt x="696" y="1230"/>
                    <a:pt x="686" y="1196"/>
                  </a:cubicBezTo>
                  <a:cubicBezTo>
                    <a:pt x="669" y="1157"/>
                    <a:pt x="657" y="1114"/>
                    <a:pt x="643" y="1071"/>
                  </a:cubicBezTo>
                  <a:cubicBezTo>
                    <a:pt x="594" y="900"/>
                    <a:pt x="561" y="722"/>
                    <a:pt x="524" y="544"/>
                  </a:cubicBezTo>
                  <a:cubicBezTo>
                    <a:pt x="491" y="363"/>
                    <a:pt x="462" y="182"/>
                    <a:pt x="419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3678395" y="2383761"/>
              <a:ext cx="42471" cy="40976"/>
            </a:xfrm>
            <a:custGeom>
              <a:avLst/>
              <a:gdLst/>
              <a:ahLst/>
              <a:cxnLst/>
              <a:rect l="l" t="t" r="r" b="b"/>
              <a:pathLst>
                <a:path w="994" h="959" extrusionOk="0">
                  <a:moveTo>
                    <a:pt x="333" y="1"/>
                  </a:moveTo>
                  <a:cubicBezTo>
                    <a:pt x="261" y="1"/>
                    <a:pt x="189" y="20"/>
                    <a:pt x="130" y="68"/>
                  </a:cubicBezTo>
                  <a:cubicBezTo>
                    <a:pt x="31" y="153"/>
                    <a:pt x="1" y="276"/>
                    <a:pt x="5" y="387"/>
                  </a:cubicBezTo>
                  <a:cubicBezTo>
                    <a:pt x="34" y="282"/>
                    <a:pt x="87" y="173"/>
                    <a:pt x="172" y="127"/>
                  </a:cubicBezTo>
                  <a:cubicBezTo>
                    <a:pt x="206" y="109"/>
                    <a:pt x="242" y="102"/>
                    <a:pt x="279" y="102"/>
                  </a:cubicBezTo>
                  <a:cubicBezTo>
                    <a:pt x="336" y="102"/>
                    <a:pt x="395" y="120"/>
                    <a:pt x="449" y="144"/>
                  </a:cubicBezTo>
                  <a:cubicBezTo>
                    <a:pt x="524" y="181"/>
                    <a:pt x="589" y="238"/>
                    <a:pt x="645" y="305"/>
                  </a:cubicBezTo>
                  <a:lnTo>
                    <a:pt x="645" y="305"/>
                  </a:lnTo>
                  <a:cubicBezTo>
                    <a:pt x="632" y="300"/>
                    <a:pt x="618" y="296"/>
                    <a:pt x="604" y="292"/>
                  </a:cubicBezTo>
                  <a:cubicBezTo>
                    <a:pt x="582" y="285"/>
                    <a:pt x="557" y="281"/>
                    <a:pt x="531" y="281"/>
                  </a:cubicBezTo>
                  <a:cubicBezTo>
                    <a:pt x="471" y="281"/>
                    <a:pt x="405" y="300"/>
                    <a:pt x="357" y="341"/>
                  </a:cubicBezTo>
                  <a:cubicBezTo>
                    <a:pt x="291" y="401"/>
                    <a:pt x="265" y="473"/>
                    <a:pt x="242" y="542"/>
                  </a:cubicBezTo>
                  <a:cubicBezTo>
                    <a:pt x="225" y="608"/>
                    <a:pt x="212" y="678"/>
                    <a:pt x="218" y="757"/>
                  </a:cubicBezTo>
                  <a:cubicBezTo>
                    <a:pt x="225" y="833"/>
                    <a:pt x="285" y="918"/>
                    <a:pt x="361" y="941"/>
                  </a:cubicBezTo>
                  <a:cubicBezTo>
                    <a:pt x="402" y="953"/>
                    <a:pt x="442" y="958"/>
                    <a:pt x="482" y="958"/>
                  </a:cubicBezTo>
                  <a:cubicBezTo>
                    <a:pt x="580" y="958"/>
                    <a:pt x="670" y="926"/>
                    <a:pt x="752" y="889"/>
                  </a:cubicBezTo>
                  <a:lnTo>
                    <a:pt x="752" y="889"/>
                  </a:lnTo>
                  <a:cubicBezTo>
                    <a:pt x="696" y="896"/>
                    <a:pt x="636" y="903"/>
                    <a:pt x="577" y="903"/>
                  </a:cubicBezTo>
                  <a:cubicBezTo>
                    <a:pt x="509" y="903"/>
                    <a:pt x="445" y="894"/>
                    <a:pt x="393" y="865"/>
                  </a:cubicBezTo>
                  <a:cubicBezTo>
                    <a:pt x="304" y="816"/>
                    <a:pt x="327" y="691"/>
                    <a:pt x="370" y="585"/>
                  </a:cubicBezTo>
                  <a:cubicBezTo>
                    <a:pt x="393" y="533"/>
                    <a:pt x="420" y="483"/>
                    <a:pt x="452" y="457"/>
                  </a:cubicBezTo>
                  <a:cubicBezTo>
                    <a:pt x="471" y="444"/>
                    <a:pt x="490" y="438"/>
                    <a:pt x="512" y="438"/>
                  </a:cubicBezTo>
                  <a:cubicBezTo>
                    <a:pt x="528" y="438"/>
                    <a:pt x="545" y="441"/>
                    <a:pt x="565" y="447"/>
                  </a:cubicBezTo>
                  <a:cubicBezTo>
                    <a:pt x="660" y="473"/>
                    <a:pt x="759" y="559"/>
                    <a:pt x="838" y="638"/>
                  </a:cubicBezTo>
                  <a:lnTo>
                    <a:pt x="842" y="644"/>
                  </a:lnTo>
                  <a:cubicBezTo>
                    <a:pt x="857" y="658"/>
                    <a:pt x="879" y="667"/>
                    <a:pt x="901" y="667"/>
                  </a:cubicBezTo>
                  <a:cubicBezTo>
                    <a:pt x="911" y="667"/>
                    <a:pt x="921" y="665"/>
                    <a:pt x="930" y="661"/>
                  </a:cubicBezTo>
                  <a:cubicBezTo>
                    <a:pt x="974" y="644"/>
                    <a:pt x="993" y="598"/>
                    <a:pt x="977" y="556"/>
                  </a:cubicBezTo>
                  <a:cubicBezTo>
                    <a:pt x="927" y="440"/>
                    <a:pt x="871" y="338"/>
                    <a:pt x="792" y="246"/>
                  </a:cubicBezTo>
                  <a:cubicBezTo>
                    <a:pt x="713" y="153"/>
                    <a:pt x="618" y="71"/>
                    <a:pt x="495" y="31"/>
                  </a:cubicBezTo>
                  <a:cubicBezTo>
                    <a:pt x="446" y="13"/>
                    <a:pt x="390" y="1"/>
                    <a:pt x="333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3986541" y="2383761"/>
              <a:ext cx="42428" cy="40976"/>
            </a:xfrm>
            <a:custGeom>
              <a:avLst/>
              <a:gdLst/>
              <a:ahLst/>
              <a:cxnLst/>
              <a:rect l="l" t="t" r="r" b="b"/>
              <a:pathLst>
                <a:path w="993" h="959" extrusionOk="0">
                  <a:moveTo>
                    <a:pt x="661" y="1"/>
                  </a:moveTo>
                  <a:cubicBezTo>
                    <a:pt x="604" y="1"/>
                    <a:pt x="548" y="13"/>
                    <a:pt x="498" y="31"/>
                  </a:cubicBezTo>
                  <a:cubicBezTo>
                    <a:pt x="377" y="71"/>
                    <a:pt x="278" y="153"/>
                    <a:pt x="202" y="246"/>
                  </a:cubicBezTo>
                  <a:cubicBezTo>
                    <a:pt x="123" y="338"/>
                    <a:pt x="66" y="440"/>
                    <a:pt x="17" y="556"/>
                  </a:cubicBezTo>
                  <a:cubicBezTo>
                    <a:pt x="1" y="598"/>
                    <a:pt x="21" y="644"/>
                    <a:pt x="63" y="661"/>
                  </a:cubicBezTo>
                  <a:cubicBezTo>
                    <a:pt x="73" y="665"/>
                    <a:pt x="83" y="667"/>
                    <a:pt x="93" y="667"/>
                  </a:cubicBezTo>
                  <a:cubicBezTo>
                    <a:pt x="115" y="667"/>
                    <a:pt x="137" y="658"/>
                    <a:pt x="153" y="644"/>
                  </a:cubicBezTo>
                  <a:lnTo>
                    <a:pt x="156" y="638"/>
                  </a:lnTo>
                  <a:cubicBezTo>
                    <a:pt x="235" y="559"/>
                    <a:pt x="334" y="473"/>
                    <a:pt x="430" y="447"/>
                  </a:cubicBezTo>
                  <a:cubicBezTo>
                    <a:pt x="449" y="441"/>
                    <a:pt x="466" y="438"/>
                    <a:pt x="482" y="438"/>
                  </a:cubicBezTo>
                  <a:cubicBezTo>
                    <a:pt x="504" y="438"/>
                    <a:pt x="522" y="444"/>
                    <a:pt x="541" y="457"/>
                  </a:cubicBezTo>
                  <a:cubicBezTo>
                    <a:pt x="574" y="483"/>
                    <a:pt x="600" y="533"/>
                    <a:pt x="624" y="585"/>
                  </a:cubicBezTo>
                  <a:cubicBezTo>
                    <a:pt x="664" y="691"/>
                    <a:pt x="690" y="816"/>
                    <a:pt x="597" y="865"/>
                  </a:cubicBezTo>
                  <a:cubicBezTo>
                    <a:pt x="548" y="894"/>
                    <a:pt x="484" y="903"/>
                    <a:pt x="416" y="903"/>
                  </a:cubicBezTo>
                  <a:cubicBezTo>
                    <a:pt x="358" y="903"/>
                    <a:pt x="297" y="896"/>
                    <a:pt x="241" y="889"/>
                  </a:cubicBezTo>
                  <a:lnTo>
                    <a:pt x="241" y="889"/>
                  </a:lnTo>
                  <a:cubicBezTo>
                    <a:pt x="324" y="926"/>
                    <a:pt x="415" y="958"/>
                    <a:pt x="512" y="958"/>
                  </a:cubicBezTo>
                  <a:cubicBezTo>
                    <a:pt x="552" y="958"/>
                    <a:pt x="592" y="953"/>
                    <a:pt x="634" y="941"/>
                  </a:cubicBezTo>
                  <a:cubicBezTo>
                    <a:pt x="710" y="918"/>
                    <a:pt x="769" y="833"/>
                    <a:pt x="772" y="757"/>
                  </a:cubicBezTo>
                  <a:cubicBezTo>
                    <a:pt x="782" y="678"/>
                    <a:pt x="769" y="608"/>
                    <a:pt x="749" y="542"/>
                  </a:cubicBezTo>
                  <a:cubicBezTo>
                    <a:pt x="729" y="473"/>
                    <a:pt x="703" y="401"/>
                    <a:pt x="637" y="341"/>
                  </a:cubicBezTo>
                  <a:cubicBezTo>
                    <a:pt x="589" y="300"/>
                    <a:pt x="523" y="281"/>
                    <a:pt x="462" y="281"/>
                  </a:cubicBezTo>
                  <a:cubicBezTo>
                    <a:pt x="435" y="281"/>
                    <a:pt x="410" y="285"/>
                    <a:pt x="387" y="292"/>
                  </a:cubicBezTo>
                  <a:cubicBezTo>
                    <a:pt x="373" y="296"/>
                    <a:pt x="360" y="300"/>
                    <a:pt x="347" y="305"/>
                  </a:cubicBezTo>
                  <a:lnTo>
                    <a:pt x="347" y="305"/>
                  </a:lnTo>
                  <a:cubicBezTo>
                    <a:pt x="403" y="238"/>
                    <a:pt x="469" y="181"/>
                    <a:pt x="545" y="144"/>
                  </a:cubicBezTo>
                  <a:cubicBezTo>
                    <a:pt x="599" y="120"/>
                    <a:pt x="658" y="102"/>
                    <a:pt x="715" y="102"/>
                  </a:cubicBezTo>
                  <a:cubicBezTo>
                    <a:pt x="752" y="102"/>
                    <a:pt x="788" y="109"/>
                    <a:pt x="822" y="127"/>
                  </a:cubicBezTo>
                  <a:cubicBezTo>
                    <a:pt x="907" y="173"/>
                    <a:pt x="960" y="282"/>
                    <a:pt x="990" y="387"/>
                  </a:cubicBezTo>
                  <a:cubicBezTo>
                    <a:pt x="993" y="276"/>
                    <a:pt x="960" y="153"/>
                    <a:pt x="865" y="68"/>
                  </a:cubicBezTo>
                  <a:cubicBezTo>
                    <a:pt x="805" y="20"/>
                    <a:pt x="733" y="1"/>
                    <a:pt x="661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3588156" y="2121759"/>
              <a:ext cx="548450" cy="566182"/>
            </a:xfrm>
            <a:custGeom>
              <a:avLst/>
              <a:gdLst/>
              <a:ahLst/>
              <a:cxnLst/>
              <a:rect l="l" t="t" r="r" b="b"/>
              <a:pathLst>
                <a:path w="12836" h="13251" extrusionOk="0">
                  <a:moveTo>
                    <a:pt x="5819" y="0"/>
                  </a:moveTo>
                  <a:cubicBezTo>
                    <a:pt x="4515" y="0"/>
                    <a:pt x="2796" y="1100"/>
                    <a:pt x="2723" y="2290"/>
                  </a:cubicBezTo>
                  <a:cubicBezTo>
                    <a:pt x="2651" y="3516"/>
                    <a:pt x="2044" y="3349"/>
                    <a:pt x="1022" y="4736"/>
                  </a:cubicBezTo>
                  <a:cubicBezTo>
                    <a:pt x="1" y="6124"/>
                    <a:pt x="804" y="7709"/>
                    <a:pt x="1078" y="8144"/>
                  </a:cubicBezTo>
                  <a:cubicBezTo>
                    <a:pt x="1355" y="8579"/>
                    <a:pt x="1685" y="9453"/>
                    <a:pt x="1177" y="10854"/>
                  </a:cubicBezTo>
                  <a:cubicBezTo>
                    <a:pt x="673" y="12251"/>
                    <a:pt x="1566" y="13207"/>
                    <a:pt x="1566" y="13207"/>
                  </a:cubicBezTo>
                  <a:cubicBezTo>
                    <a:pt x="1886" y="13178"/>
                    <a:pt x="2888" y="12917"/>
                    <a:pt x="2888" y="12917"/>
                  </a:cubicBezTo>
                  <a:lnTo>
                    <a:pt x="2888" y="12838"/>
                  </a:lnTo>
                  <a:lnTo>
                    <a:pt x="3771" y="12598"/>
                  </a:lnTo>
                  <a:lnTo>
                    <a:pt x="3771" y="12680"/>
                  </a:lnTo>
                  <a:cubicBezTo>
                    <a:pt x="4041" y="12637"/>
                    <a:pt x="4252" y="12479"/>
                    <a:pt x="4252" y="12479"/>
                  </a:cubicBezTo>
                  <a:cubicBezTo>
                    <a:pt x="4552" y="11530"/>
                    <a:pt x="4457" y="10119"/>
                    <a:pt x="4457" y="10119"/>
                  </a:cubicBezTo>
                  <a:cubicBezTo>
                    <a:pt x="3138" y="9479"/>
                    <a:pt x="2976" y="7643"/>
                    <a:pt x="2976" y="7643"/>
                  </a:cubicBezTo>
                  <a:cubicBezTo>
                    <a:pt x="1530" y="7525"/>
                    <a:pt x="1863" y="6147"/>
                    <a:pt x="1863" y="6147"/>
                  </a:cubicBezTo>
                  <a:cubicBezTo>
                    <a:pt x="2085" y="5808"/>
                    <a:pt x="2321" y="5717"/>
                    <a:pt x="2510" y="5717"/>
                  </a:cubicBezTo>
                  <a:cubicBezTo>
                    <a:pt x="2731" y="5717"/>
                    <a:pt x="2888" y="5841"/>
                    <a:pt x="2888" y="5841"/>
                  </a:cubicBezTo>
                  <a:cubicBezTo>
                    <a:pt x="2957" y="5878"/>
                    <a:pt x="3024" y="5896"/>
                    <a:pt x="3088" y="5896"/>
                  </a:cubicBezTo>
                  <a:cubicBezTo>
                    <a:pt x="3898" y="5896"/>
                    <a:pt x="4295" y="3081"/>
                    <a:pt x="4295" y="3081"/>
                  </a:cubicBezTo>
                  <a:lnTo>
                    <a:pt x="4592" y="3939"/>
                  </a:lnTo>
                  <a:cubicBezTo>
                    <a:pt x="4624" y="4024"/>
                    <a:pt x="4694" y="4090"/>
                    <a:pt x="4782" y="4110"/>
                  </a:cubicBezTo>
                  <a:cubicBezTo>
                    <a:pt x="5044" y="4168"/>
                    <a:pt x="5414" y="4189"/>
                    <a:pt x="5806" y="4189"/>
                  </a:cubicBezTo>
                  <a:cubicBezTo>
                    <a:pt x="6677" y="4189"/>
                    <a:pt x="7655" y="4086"/>
                    <a:pt x="7789" y="4070"/>
                  </a:cubicBezTo>
                  <a:cubicBezTo>
                    <a:pt x="8000" y="4044"/>
                    <a:pt x="8208" y="3101"/>
                    <a:pt x="8208" y="3101"/>
                  </a:cubicBezTo>
                  <a:cubicBezTo>
                    <a:pt x="8514" y="5541"/>
                    <a:pt x="9338" y="5721"/>
                    <a:pt x="9574" y="5721"/>
                  </a:cubicBezTo>
                  <a:cubicBezTo>
                    <a:pt x="9615" y="5721"/>
                    <a:pt x="9638" y="5716"/>
                    <a:pt x="9638" y="5716"/>
                  </a:cubicBezTo>
                  <a:cubicBezTo>
                    <a:pt x="9674" y="5712"/>
                    <a:pt x="9708" y="5710"/>
                    <a:pt x="9741" y="5710"/>
                  </a:cubicBezTo>
                  <a:cubicBezTo>
                    <a:pt x="10050" y="5710"/>
                    <a:pt x="10244" y="5868"/>
                    <a:pt x="10367" y="6038"/>
                  </a:cubicBezTo>
                  <a:cubicBezTo>
                    <a:pt x="10534" y="6272"/>
                    <a:pt x="10571" y="6586"/>
                    <a:pt x="10475" y="6859"/>
                  </a:cubicBezTo>
                  <a:cubicBezTo>
                    <a:pt x="10265" y="7485"/>
                    <a:pt x="9592" y="7627"/>
                    <a:pt x="9592" y="7627"/>
                  </a:cubicBezTo>
                  <a:cubicBezTo>
                    <a:pt x="9375" y="9559"/>
                    <a:pt x="8089" y="10188"/>
                    <a:pt x="8089" y="10188"/>
                  </a:cubicBezTo>
                  <a:cubicBezTo>
                    <a:pt x="7884" y="11078"/>
                    <a:pt x="8293" y="12489"/>
                    <a:pt x="8293" y="12489"/>
                  </a:cubicBezTo>
                  <a:lnTo>
                    <a:pt x="8333" y="12522"/>
                  </a:lnTo>
                  <a:lnTo>
                    <a:pt x="8418" y="12479"/>
                  </a:lnTo>
                  <a:lnTo>
                    <a:pt x="9243" y="12822"/>
                  </a:lnTo>
                  <a:lnTo>
                    <a:pt x="9243" y="12743"/>
                  </a:lnTo>
                  <a:lnTo>
                    <a:pt x="10126" y="12934"/>
                  </a:lnTo>
                  <a:lnTo>
                    <a:pt x="10126" y="13006"/>
                  </a:lnTo>
                  <a:cubicBezTo>
                    <a:pt x="10666" y="13042"/>
                    <a:pt x="11817" y="13250"/>
                    <a:pt x="11817" y="13250"/>
                  </a:cubicBezTo>
                  <a:cubicBezTo>
                    <a:pt x="12749" y="12528"/>
                    <a:pt x="12836" y="10343"/>
                    <a:pt x="12159" y="9443"/>
                  </a:cubicBezTo>
                  <a:cubicBezTo>
                    <a:pt x="11484" y="8544"/>
                    <a:pt x="12028" y="8168"/>
                    <a:pt x="12235" y="6918"/>
                  </a:cubicBezTo>
                  <a:cubicBezTo>
                    <a:pt x="12440" y="5669"/>
                    <a:pt x="11602" y="4993"/>
                    <a:pt x="11190" y="4430"/>
                  </a:cubicBezTo>
                  <a:cubicBezTo>
                    <a:pt x="10779" y="3869"/>
                    <a:pt x="10989" y="3168"/>
                    <a:pt x="10192" y="2864"/>
                  </a:cubicBezTo>
                  <a:cubicBezTo>
                    <a:pt x="9398" y="2564"/>
                    <a:pt x="9206" y="2152"/>
                    <a:pt x="8587" y="1348"/>
                  </a:cubicBezTo>
                  <a:cubicBezTo>
                    <a:pt x="7967" y="540"/>
                    <a:pt x="7248" y="72"/>
                    <a:pt x="5937" y="3"/>
                  </a:cubicBezTo>
                  <a:cubicBezTo>
                    <a:pt x="5898" y="1"/>
                    <a:pt x="5859" y="0"/>
                    <a:pt x="5819" y="0"/>
                  </a:cubicBezTo>
                  <a:close/>
                </a:path>
              </a:pathLst>
            </a:custGeom>
            <a:solidFill>
              <a:srgbClr val="4A2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3592642" y="2506771"/>
              <a:ext cx="527343" cy="719275"/>
            </a:xfrm>
            <a:custGeom>
              <a:avLst/>
              <a:gdLst/>
              <a:ahLst/>
              <a:cxnLst/>
              <a:rect l="l" t="t" r="r" b="b"/>
              <a:pathLst>
                <a:path w="12342" h="16834" extrusionOk="0">
                  <a:moveTo>
                    <a:pt x="4377" y="1318"/>
                  </a:moveTo>
                  <a:lnTo>
                    <a:pt x="4377" y="1318"/>
                  </a:lnTo>
                  <a:cubicBezTo>
                    <a:pt x="4383" y="1363"/>
                    <a:pt x="4388" y="1402"/>
                    <a:pt x="4391" y="1434"/>
                  </a:cubicBezTo>
                  <a:lnTo>
                    <a:pt x="4377" y="1318"/>
                  </a:lnTo>
                  <a:close/>
                  <a:moveTo>
                    <a:pt x="6194" y="0"/>
                  </a:moveTo>
                  <a:lnTo>
                    <a:pt x="4219" y="633"/>
                  </a:lnTo>
                  <a:cubicBezTo>
                    <a:pt x="4269" y="715"/>
                    <a:pt x="4322" y="972"/>
                    <a:pt x="4358" y="1190"/>
                  </a:cubicBezTo>
                  <a:cubicBezTo>
                    <a:pt x="4388" y="1596"/>
                    <a:pt x="4368" y="2334"/>
                    <a:pt x="4295" y="2749"/>
                  </a:cubicBezTo>
                  <a:cubicBezTo>
                    <a:pt x="4250" y="3026"/>
                    <a:pt x="4190" y="3283"/>
                    <a:pt x="4140" y="3491"/>
                  </a:cubicBezTo>
                  <a:cubicBezTo>
                    <a:pt x="3761" y="3781"/>
                    <a:pt x="3218" y="4022"/>
                    <a:pt x="2447" y="4048"/>
                  </a:cubicBezTo>
                  <a:cubicBezTo>
                    <a:pt x="1916" y="4068"/>
                    <a:pt x="1395" y="4255"/>
                    <a:pt x="1006" y="4622"/>
                  </a:cubicBezTo>
                  <a:cubicBezTo>
                    <a:pt x="465" y="5129"/>
                    <a:pt x="1" y="6082"/>
                    <a:pt x="307" y="7865"/>
                  </a:cubicBezTo>
                  <a:cubicBezTo>
                    <a:pt x="917" y="11428"/>
                    <a:pt x="2433" y="14566"/>
                    <a:pt x="2199" y="16738"/>
                  </a:cubicBezTo>
                  <a:lnTo>
                    <a:pt x="2888" y="16748"/>
                  </a:lnTo>
                  <a:cubicBezTo>
                    <a:pt x="2905" y="16801"/>
                    <a:pt x="2914" y="16833"/>
                    <a:pt x="2914" y="16833"/>
                  </a:cubicBezTo>
                  <a:lnTo>
                    <a:pt x="6171" y="16791"/>
                  </a:lnTo>
                  <a:lnTo>
                    <a:pt x="9428" y="16833"/>
                  </a:lnTo>
                  <a:cubicBezTo>
                    <a:pt x="9428" y="16833"/>
                    <a:pt x="9437" y="16801"/>
                    <a:pt x="9457" y="16748"/>
                  </a:cubicBezTo>
                  <a:lnTo>
                    <a:pt x="10146" y="16738"/>
                  </a:lnTo>
                  <a:cubicBezTo>
                    <a:pt x="9912" y="14566"/>
                    <a:pt x="11428" y="11428"/>
                    <a:pt x="12038" y="7865"/>
                  </a:cubicBezTo>
                  <a:cubicBezTo>
                    <a:pt x="12341" y="6082"/>
                    <a:pt x="11876" y="5129"/>
                    <a:pt x="11336" y="4622"/>
                  </a:cubicBezTo>
                  <a:cubicBezTo>
                    <a:pt x="10951" y="4255"/>
                    <a:pt x="10429" y="4068"/>
                    <a:pt x="9899" y="4048"/>
                  </a:cubicBezTo>
                  <a:cubicBezTo>
                    <a:pt x="9115" y="4022"/>
                    <a:pt x="8567" y="3774"/>
                    <a:pt x="8188" y="3478"/>
                  </a:cubicBezTo>
                  <a:cubicBezTo>
                    <a:pt x="8138" y="3274"/>
                    <a:pt x="8083" y="3020"/>
                    <a:pt x="8033" y="2749"/>
                  </a:cubicBezTo>
                  <a:cubicBezTo>
                    <a:pt x="7957" y="2305"/>
                    <a:pt x="7901" y="1816"/>
                    <a:pt x="7941" y="1434"/>
                  </a:cubicBezTo>
                  <a:cubicBezTo>
                    <a:pt x="7957" y="1243"/>
                    <a:pt x="8000" y="1078"/>
                    <a:pt x="8073" y="960"/>
                  </a:cubicBezTo>
                  <a:lnTo>
                    <a:pt x="6194" y="0"/>
                  </a:ln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5"/>
            <p:cNvSpPr/>
            <p:nvPr/>
          </p:nvSpPr>
          <p:spPr>
            <a:xfrm>
              <a:off x="3778547" y="2554070"/>
              <a:ext cx="155272" cy="53110"/>
            </a:xfrm>
            <a:custGeom>
              <a:avLst/>
              <a:gdLst/>
              <a:ahLst/>
              <a:cxnLst/>
              <a:rect l="l" t="t" r="r" b="b"/>
              <a:pathLst>
                <a:path w="3634" h="1243" extrusionOk="0">
                  <a:moveTo>
                    <a:pt x="1" y="1"/>
                  </a:moveTo>
                  <a:cubicBezTo>
                    <a:pt x="607" y="934"/>
                    <a:pt x="1220" y="1242"/>
                    <a:pt x="1765" y="1242"/>
                  </a:cubicBezTo>
                  <a:cubicBezTo>
                    <a:pt x="2828" y="1242"/>
                    <a:pt x="3633" y="70"/>
                    <a:pt x="3633" y="70"/>
                  </a:cubicBezTo>
                  <a:lnTo>
                    <a:pt x="3633" y="70"/>
                  </a:lnTo>
                  <a:cubicBezTo>
                    <a:pt x="2889" y="332"/>
                    <a:pt x="2253" y="422"/>
                    <a:pt x="1730" y="422"/>
                  </a:cubicBezTo>
                  <a:cubicBezTo>
                    <a:pt x="598" y="42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3576022" y="2654948"/>
              <a:ext cx="542853" cy="562508"/>
            </a:xfrm>
            <a:custGeom>
              <a:avLst/>
              <a:gdLst/>
              <a:ahLst/>
              <a:cxnLst/>
              <a:rect l="l" t="t" r="r" b="b"/>
              <a:pathLst>
                <a:path w="12705" h="13165" extrusionOk="0">
                  <a:moveTo>
                    <a:pt x="4536" y="0"/>
                  </a:moveTo>
                  <a:cubicBezTo>
                    <a:pt x="4018" y="277"/>
                    <a:pt x="3010" y="484"/>
                    <a:pt x="2413" y="586"/>
                  </a:cubicBezTo>
                  <a:cubicBezTo>
                    <a:pt x="1863" y="682"/>
                    <a:pt x="1356" y="976"/>
                    <a:pt x="1039" y="1437"/>
                  </a:cubicBezTo>
                  <a:cubicBezTo>
                    <a:pt x="1" y="2953"/>
                    <a:pt x="617" y="5696"/>
                    <a:pt x="1125" y="6787"/>
                  </a:cubicBezTo>
                  <a:cubicBezTo>
                    <a:pt x="1741" y="8112"/>
                    <a:pt x="2529" y="13164"/>
                    <a:pt x="2529" y="13164"/>
                  </a:cubicBezTo>
                  <a:lnTo>
                    <a:pt x="10700" y="13164"/>
                  </a:lnTo>
                  <a:cubicBezTo>
                    <a:pt x="10640" y="11460"/>
                    <a:pt x="12625" y="5115"/>
                    <a:pt x="12665" y="3270"/>
                  </a:cubicBezTo>
                  <a:cubicBezTo>
                    <a:pt x="12704" y="1424"/>
                    <a:pt x="11415" y="570"/>
                    <a:pt x="10512" y="534"/>
                  </a:cubicBezTo>
                  <a:cubicBezTo>
                    <a:pt x="9609" y="498"/>
                    <a:pt x="8702" y="0"/>
                    <a:pt x="8702" y="0"/>
                  </a:cubicBezTo>
                  <a:cubicBezTo>
                    <a:pt x="7892" y="399"/>
                    <a:pt x="7160" y="532"/>
                    <a:pt x="6543" y="532"/>
                  </a:cubicBezTo>
                  <a:cubicBezTo>
                    <a:pt x="5308" y="532"/>
                    <a:pt x="4536" y="0"/>
                    <a:pt x="4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5"/>
            <p:cNvSpPr/>
            <p:nvPr/>
          </p:nvSpPr>
          <p:spPr>
            <a:xfrm>
              <a:off x="3749236" y="2850681"/>
              <a:ext cx="233848" cy="12562"/>
            </a:xfrm>
            <a:custGeom>
              <a:avLst/>
              <a:gdLst/>
              <a:ahLst/>
              <a:cxnLst/>
              <a:rect l="l" t="t" r="r" b="b"/>
              <a:pathLst>
                <a:path w="5473" h="294" extrusionOk="0">
                  <a:moveTo>
                    <a:pt x="1" y="0"/>
                  </a:moveTo>
                  <a:lnTo>
                    <a:pt x="1" y="294"/>
                  </a:lnTo>
                  <a:lnTo>
                    <a:pt x="5473" y="294"/>
                  </a:lnTo>
                  <a:lnTo>
                    <a:pt x="5473" y="0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5"/>
            <p:cNvSpPr/>
            <p:nvPr/>
          </p:nvSpPr>
          <p:spPr>
            <a:xfrm>
              <a:off x="3487620" y="2659990"/>
              <a:ext cx="705046" cy="1247686"/>
            </a:xfrm>
            <a:custGeom>
              <a:avLst/>
              <a:gdLst/>
              <a:ahLst/>
              <a:cxnLst/>
              <a:rect l="l" t="t" r="r" b="b"/>
              <a:pathLst>
                <a:path w="16501" h="29201" extrusionOk="0">
                  <a:moveTo>
                    <a:pt x="6124" y="1"/>
                  </a:moveTo>
                  <a:lnTo>
                    <a:pt x="5241" y="241"/>
                  </a:lnTo>
                  <a:lnTo>
                    <a:pt x="5241" y="4757"/>
                  </a:lnTo>
                  <a:lnTo>
                    <a:pt x="5214" y="4757"/>
                  </a:lnTo>
                  <a:cubicBezTo>
                    <a:pt x="5214" y="4757"/>
                    <a:pt x="4947" y="7189"/>
                    <a:pt x="3504" y="8152"/>
                  </a:cubicBezTo>
                  <a:lnTo>
                    <a:pt x="4357" y="13247"/>
                  </a:lnTo>
                  <a:cubicBezTo>
                    <a:pt x="4357" y="13247"/>
                    <a:pt x="1602" y="18077"/>
                    <a:pt x="0" y="29201"/>
                  </a:cubicBezTo>
                  <a:lnTo>
                    <a:pt x="14977" y="29201"/>
                  </a:lnTo>
                  <a:cubicBezTo>
                    <a:pt x="14977" y="29201"/>
                    <a:pt x="16500" y="19872"/>
                    <a:pt x="13237" y="13247"/>
                  </a:cubicBezTo>
                  <a:lnTo>
                    <a:pt x="14206" y="7453"/>
                  </a:lnTo>
                  <a:cubicBezTo>
                    <a:pt x="14206" y="7453"/>
                    <a:pt x="12542" y="6949"/>
                    <a:pt x="12482" y="4757"/>
                  </a:cubicBezTo>
                  <a:lnTo>
                    <a:pt x="12475" y="4757"/>
                  </a:lnTo>
                  <a:lnTo>
                    <a:pt x="12475" y="337"/>
                  </a:lnTo>
                  <a:lnTo>
                    <a:pt x="11596" y="146"/>
                  </a:lnTo>
                  <a:lnTo>
                    <a:pt x="11596" y="4757"/>
                  </a:lnTo>
                  <a:lnTo>
                    <a:pt x="6124" y="4757"/>
                  </a:lnTo>
                  <a:lnTo>
                    <a:pt x="6124" y="1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3745476" y="3297263"/>
              <a:ext cx="200435" cy="200307"/>
            </a:xfrm>
            <a:custGeom>
              <a:avLst/>
              <a:gdLst/>
              <a:ahLst/>
              <a:cxnLst/>
              <a:rect l="l" t="t" r="r" b="b"/>
              <a:pathLst>
                <a:path w="4691" h="4688" extrusionOk="0">
                  <a:moveTo>
                    <a:pt x="4575" y="1"/>
                  </a:moveTo>
                  <a:lnTo>
                    <a:pt x="0" y="4575"/>
                  </a:lnTo>
                  <a:lnTo>
                    <a:pt x="116" y="4688"/>
                  </a:lnTo>
                  <a:lnTo>
                    <a:pt x="4690" y="112"/>
                  </a:lnTo>
                  <a:lnTo>
                    <a:pt x="4575" y="1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5"/>
            <p:cNvSpPr/>
            <p:nvPr/>
          </p:nvSpPr>
          <p:spPr>
            <a:xfrm>
              <a:off x="3745476" y="3297263"/>
              <a:ext cx="258031" cy="258031"/>
            </a:xfrm>
            <a:custGeom>
              <a:avLst/>
              <a:gdLst/>
              <a:ahLst/>
              <a:cxnLst/>
              <a:rect l="l" t="t" r="r" b="b"/>
              <a:pathLst>
                <a:path w="6039" h="6039" extrusionOk="0">
                  <a:moveTo>
                    <a:pt x="5926" y="1"/>
                  </a:moveTo>
                  <a:lnTo>
                    <a:pt x="0" y="5923"/>
                  </a:lnTo>
                  <a:lnTo>
                    <a:pt x="116" y="6039"/>
                  </a:lnTo>
                  <a:lnTo>
                    <a:pt x="6038" y="112"/>
                  </a:lnTo>
                  <a:lnTo>
                    <a:pt x="5926" y="1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4021790" y="2683191"/>
              <a:ext cx="419285" cy="871043"/>
            </a:xfrm>
            <a:custGeom>
              <a:avLst/>
              <a:gdLst/>
              <a:ahLst/>
              <a:cxnLst/>
              <a:rect l="l" t="t" r="r" b="b"/>
              <a:pathLst>
                <a:path w="9813" h="20386" extrusionOk="0">
                  <a:moveTo>
                    <a:pt x="748" y="1"/>
                  </a:moveTo>
                  <a:cubicBezTo>
                    <a:pt x="476" y="1"/>
                    <a:pt x="223" y="60"/>
                    <a:pt x="0" y="166"/>
                  </a:cubicBezTo>
                  <a:lnTo>
                    <a:pt x="0" y="3647"/>
                  </a:lnTo>
                  <a:cubicBezTo>
                    <a:pt x="102" y="3782"/>
                    <a:pt x="214" y="3917"/>
                    <a:pt x="336" y="4059"/>
                  </a:cubicBezTo>
                  <a:cubicBezTo>
                    <a:pt x="1388" y="5282"/>
                    <a:pt x="3263" y="7711"/>
                    <a:pt x="5227" y="10318"/>
                  </a:cubicBezTo>
                  <a:cubicBezTo>
                    <a:pt x="3201" y="13941"/>
                    <a:pt x="1476" y="16960"/>
                    <a:pt x="1476" y="16960"/>
                  </a:cubicBezTo>
                  <a:lnTo>
                    <a:pt x="1520" y="17000"/>
                  </a:lnTo>
                  <a:cubicBezTo>
                    <a:pt x="1365" y="18150"/>
                    <a:pt x="1684" y="19049"/>
                    <a:pt x="1842" y="19468"/>
                  </a:cubicBezTo>
                  <a:cubicBezTo>
                    <a:pt x="1932" y="19707"/>
                    <a:pt x="2079" y="19759"/>
                    <a:pt x="2192" y="19759"/>
                  </a:cubicBezTo>
                  <a:cubicBezTo>
                    <a:pt x="2212" y="19759"/>
                    <a:pt x="2230" y="19758"/>
                    <a:pt x="2248" y="19755"/>
                  </a:cubicBezTo>
                  <a:cubicBezTo>
                    <a:pt x="2307" y="19745"/>
                    <a:pt x="2340" y="19689"/>
                    <a:pt x="2323" y="19633"/>
                  </a:cubicBezTo>
                  <a:cubicBezTo>
                    <a:pt x="2241" y="19363"/>
                    <a:pt x="2176" y="18822"/>
                    <a:pt x="2343" y="18701"/>
                  </a:cubicBezTo>
                  <a:cubicBezTo>
                    <a:pt x="2350" y="18696"/>
                    <a:pt x="2357" y="18694"/>
                    <a:pt x="2366" y="18694"/>
                  </a:cubicBezTo>
                  <a:cubicBezTo>
                    <a:pt x="2601" y="18694"/>
                    <a:pt x="3578" y="20386"/>
                    <a:pt x="3900" y="20386"/>
                  </a:cubicBezTo>
                  <a:cubicBezTo>
                    <a:pt x="3909" y="20386"/>
                    <a:pt x="3917" y="20384"/>
                    <a:pt x="3925" y="20382"/>
                  </a:cubicBezTo>
                  <a:cubicBezTo>
                    <a:pt x="4047" y="20338"/>
                    <a:pt x="3309" y="18951"/>
                    <a:pt x="3309" y="18951"/>
                  </a:cubicBezTo>
                  <a:lnTo>
                    <a:pt x="3309" y="18951"/>
                  </a:lnTo>
                  <a:cubicBezTo>
                    <a:pt x="3309" y="18951"/>
                    <a:pt x="4245" y="20119"/>
                    <a:pt x="4461" y="20119"/>
                  </a:cubicBezTo>
                  <a:cubicBezTo>
                    <a:pt x="4476" y="20119"/>
                    <a:pt x="4488" y="20114"/>
                    <a:pt x="4496" y="20101"/>
                  </a:cubicBezTo>
                  <a:cubicBezTo>
                    <a:pt x="4611" y="19910"/>
                    <a:pt x="3817" y="18608"/>
                    <a:pt x="3817" y="18608"/>
                  </a:cubicBezTo>
                  <a:lnTo>
                    <a:pt x="3817" y="18608"/>
                  </a:lnTo>
                  <a:cubicBezTo>
                    <a:pt x="3817" y="18608"/>
                    <a:pt x="4840" y="19612"/>
                    <a:pt x="5049" y="19612"/>
                  </a:cubicBezTo>
                  <a:cubicBezTo>
                    <a:pt x="5070" y="19612"/>
                    <a:pt x="5083" y="19602"/>
                    <a:pt x="5086" y="19580"/>
                  </a:cubicBezTo>
                  <a:cubicBezTo>
                    <a:pt x="5115" y="19340"/>
                    <a:pt x="4298" y="18269"/>
                    <a:pt x="4298" y="18269"/>
                  </a:cubicBezTo>
                  <a:lnTo>
                    <a:pt x="4298" y="18269"/>
                  </a:lnTo>
                  <a:cubicBezTo>
                    <a:pt x="4796" y="18661"/>
                    <a:pt x="5056" y="18753"/>
                    <a:pt x="5182" y="18763"/>
                  </a:cubicBezTo>
                  <a:cubicBezTo>
                    <a:pt x="5185" y="18763"/>
                    <a:pt x="5188" y="18764"/>
                    <a:pt x="5191" y="18764"/>
                  </a:cubicBezTo>
                  <a:cubicBezTo>
                    <a:pt x="5248" y="18764"/>
                    <a:pt x="5279" y="18711"/>
                    <a:pt x="5247" y="18661"/>
                  </a:cubicBezTo>
                  <a:cubicBezTo>
                    <a:pt x="4987" y="18242"/>
                    <a:pt x="4275" y="17685"/>
                    <a:pt x="3648" y="17247"/>
                  </a:cubicBezTo>
                  <a:cubicBezTo>
                    <a:pt x="5083" y="16090"/>
                    <a:pt x="6378" y="14774"/>
                    <a:pt x="7528" y="13393"/>
                  </a:cubicBezTo>
                  <a:cubicBezTo>
                    <a:pt x="8220" y="12566"/>
                    <a:pt x="8863" y="11715"/>
                    <a:pt x="9456" y="10862"/>
                  </a:cubicBezTo>
                  <a:cubicBezTo>
                    <a:pt x="9802" y="10367"/>
                    <a:pt x="9812" y="9712"/>
                    <a:pt x="9486" y="9204"/>
                  </a:cubicBezTo>
                  <a:cubicBezTo>
                    <a:pt x="8813" y="8166"/>
                    <a:pt x="8125" y="7197"/>
                    <a:pt x="7453" y="6310"/>
                  </a:cubicBezTo>
                  <a:cubicBezTo>
                    <a:pt x="5874" y="4227"/>
                    <a:pt x="4391" y="2592"/>
                    <a:pt x="3464" y="1574"/>
                  </a:cubicBezTo>
                  <a:cubicBezTo>
                    <a:pt x="2693" y="724"/>
                    <a:pt x="1978" y="292"/>
                    <a:pt x="1358" y="97"/>
                  </a:cubicBezTo>
                  <a:cubicBezTo>
                    <a:pt x="1147" y="31"/>
                    <a:pt x="943" y="1"/>
                    <a:pt x="748" y="1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4020936" y="2678064"/>
              <a:ext cx="289735" cy="321354"/>
            </a:xfrm>
            <a:custGeom>
              <a:avLst/>
              <a:gdLst/>
              <a:ahLst/>
              <a:cxnLst/>
              <a:rect l="l" t="t" r="r" b="b"/>
              <a:pathLst>
                <a:path w="6781" h="7521" extrusionOk="0">
                  <a:moveTo>
                    <a:pt x="673" y="0"/>
                  </a:moveTo>
                  <a:cubicBezTo>
                    <a:pt x="440" y="0"/>
                    <a:pt x="212" y="45"/>
                    <a:pt x="0" y="151"/>
                  </a:cubicBezTo>
                  <a:lnTo>
                    <a:pt x="0" y="3899"/>
                  </a:lnTo>
                  <a:lnTo>
                    <a:pt x="2786" y="7521"/>
                  </a:lnTo>
                  <a:lnTo>
                    <a:pt x="6781" y="5257"/>
                  </a:lnTo>
                  <a:lnTo>
                    <a:pt x="3857" y="1858"/>
                  </a:lnTo>
                  <a:cubicBezTo>
                    <a:pt x="3382" y="1311"/>
                    <a:pt x="2828" y="836"/>
                    <a:pt x="2199" y="484"/>
                  </a:cubicBezTo>
                  <a:cubicBezTo>
                    <a:pt x="1729" y="219"/>
                    <a:pt x="1187" y="0"/>
                    <a:pt x="6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4044008" y="2855722"/>
              <a:ext cx="47086" cy="107930"/>
            </a:xfrm>
            <a:custGeom>
              <a:avLst/>
              <a:gdLst/>
              <a:ahLst/>
              <a:cxnLst/>
              <a:rect l="l" t="t" r="r" b="b"/>
              <a:pathLst>
                <a:path w="1102" h="2526" extrusionOk="0">
                  <a:moveTo>
                    <a:pt x="1" y="1"/>
                  </a:moveTo>
                  <a:lnTo>
                    <a:pt x="947" y="2526"/>
                  </a:lnTo>
                  <a:lnTo>
                    <a:pt x="1102" y="18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3827127" y="2941518"/>
              <a:ext cx="113014" cy="191163"/>
            </a:xfrm>
            <a:custGeom>
              <a:avLst/>
              <a:gdLst/>
              <a:ahLst/>
              <a:cxnLst/>
              <a:rect l="l" t="t" r="r" b="b"/>
              <a:pathLst>
                <a:path w="2645" h="4474" extrusionOk="0">
                  <a:moveTo>
                    <a:pt x="87" y="1"/>
                  </a:moveTo>
                  <a:cubicBezTo>
                    <a:pt x="79" y="1"/>
                    <a:pt x="73" y="7"/>
                    <a:pt x="73" y="13"/>
                  </a:cubicBezTo>
                  <a:lnTo>
                    <a:pt x="0" y="4420"/>
                  </a:lnTo>
                  <a:cubicBezTo>
                    <a:pt x="0" y="4427"/>
                    <a:pt x="7" y="4434"/>
                    <a:pt x="14" y="4434"/>
                  </a:cubicBezTo>
                  <a:lnTo>
                    <a:pt x="2562" y="4473"/>
                  </a:lnTo>
                  <a:cubicBezTo>
                    <a:pt x="2568" y="4473"/>
                    <a:pt x="2575" y="4470"/>
                    <a:pt x="2575" y="4460"/>
                  </a:cubicBezTo>
                  <a:lnTo>
                    <a:pt x="2644" y="57"/>
                  </a:lnTo>
                  <a:cubicBezTo>
                    <a:pt x="2644" y="50"/>
                    <a:pt x="2638" y="43"/>
                    <a:pt x="2631" y="43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4C3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3907411" y="2952926"/>
              <a:ext cx="19783" cy="19783"/>
            </a:xfrm>
            <a:custGeom>
              <a:avLst/>
              <a:gdLst/>
              <a:ahLst/>
              <a:cxnLst/>
              <a:rect l="l" t="t" r="r" b="b"/>
              <a:pathLst>
                <a:path w="463" h="463" extrusionOk="0">
                  <a:moveTo>
                    <a:pt x="231" y="162"/>
                  </a:moveTo>
                  <a:cubicBezTo>
                    <a:pt x="271" y="162"/>
                    <a:pt x="304" y="192"/>
                    <a:pt x="304" y="231"/>
                  </a:cubicBezTo>
                  <a:cubicBezTo>
                    <a:pt x="304" y="271"/>
                    <a:pt x="271" y="300"/>
                    <a:pt x="231" y="300"/>
                  </a:cubicBezTo>
                  <a:cubicBezTo>
                    <a:pt x="195" y="300"/>
                    <a:pt x="162" y="271"/>
                    <a:pt x="162" y="231"/>
                  </a:cubicBezTo>
                  <a:cubicBezTo>
                    <a:pt x="162" y="192"/>
                    <a:pt x="195" y="162"/>
                    <a:pt x="231" y="162"/>
                  </a:cubicBezTo>
                  <a:close/>
                  <a:moveTo>
                    <a:pt x="231" y="0"/>
                  </a:moveTo>
                  <a:cubicBezTo>
                    <a:pt x="106" y="0"/>
                    <a:pt x="0" y="102"/>
                    <a:pt x="0" y="231"/>
                  </a:cubicBezTo>
                  <a:cubicBezTo>
                    <a:pt x="0" y="359"/>
                    <a:pt x="106" y="462"/>
                    <a:pt x="231" y="462"/>
                  </a:cubicBezTo>
                  <a:cubicBezTo>
                    <a:pt x="360" y="462"/>
                    <a:pt x="462" y="359"/>
                    <a:pt x="462" y="231"/>
                  </a:cubicBezTo>
                  <a:cubicBezTo>
                    <a:pt x="462" y="102"/>
                    <a:pt x="360" y="0"/>
                    <a:pt x="231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3319447" y="2687934"/>
              <a:ext cx="597288" cy="585452"/>
            </a:xfrm>
            <a:custGeom>
              <a:avLst/>
              <a:gdLst/>
              <a:ahLst/>
              <a:cxnLst/>
              <a:rect l="l" t="t" r="r" b="b"/>
              <a:pathLst>
                <a:path w="13979" h="13702" extrusionOk="0">
                  <a:moveTo>
                    <a:pt x="8517" y="1"/>
                  </a:moveTo>
                  <a:cubicBezTo>
                    <a:pt x="8249" y="1"/>
                    <a:pt x="7966" y="62"/>
                    <a:pt x="7680" y="197"/>
                  </a:cubicBezTo>
                  <a:cubicBezTo>
                    <a:pt x="7093" y="470"/>
                    <a:pt x="6441" y="998"/>
                    <a:pt x="5791" y="1947"/>
                  </a:cubicBezTo>
                  <a:cubicBezTo>
                    <a:pt x="4737" y="3486"/>
                    <a:pt x="2812" y="6301"/>
                    <a:pt x="1121" y="9802"/>
                  </a:cubicBezTo>
                  <a:cubicBezTo>
                    <a:pt x="950" y="10154"/>
                    <a:pt x="781" y="10517"/>
                    <a:pt x="614" y="10883"/>
                  </a:cubicBezTo>
                  <a:cubicBezTo>
                    <a:pt x="0" y="12247"/>
                    <a:pt x="1048" y="13701"/>
                    <a:pt x="2435" y="13701"/>
                  </a:cubicBezTo>
                  <a:cubicBezTo>
                    <a:pt x="2605" y="13701"/>
                    <a:pt x="2781" y="13679"/>
                    <a:pt x="2960" y="13632"/>
                  </a:cubicBezTo>
                  <a:cubicBezTo>
                    <a:pt x="3247" y="13553"/>
                    <a:pt x="3537" y="13474"/>
                    <a:pt x="3830" y="13391"/>
                  </a:cubicBezTo>
                  <a:cubicBezTo>
                    <a:pt x="6497" y="12630"/>
                    <a:pt x="9315" y="11545"/>
                    <a:pt x="11889" y="9987"/>
                  </a:cubicBezTo>
                  <a:cubicBezTo>
                    <a:pt x="12113" y="9987"/>
                    <a:pt x="12783" y="9973"/>
                    <a:pt x="13003" y="9861"/>
                  </a:cubicBezTo>
                  <a:cubicBezTo>
                    <a:pt x="13548" y="9584"/>
                    <a:pt x="12658" y="9436"/>
                    <a:pt x="12658" y="9436"/>
                  </a:cubicBezTo>
                  <a:cubicBezTo>
                    <a:pt x="13046" y="9347"/>
                    <a:pt x="13540" y="8882"/>
                    <a:pt x="13350" y="8790"/>
                  </a:cubicBezTo>
                  <a:cubicBezTo>
                    <a:pt x="13311" y="8772"/>
                    <a:pt x="13257" y="8765"/>
                    <a:pt x="13196" y="8765"/>
                  </a:cubicBezTo>
                  <a:cubicBezTo>
                    <a:pt x="12949" y="8765"/>
                    <a:pt x="12582" y="8879"/>
                    <a:pt x="12582" y="8879"/>
                  </a:cubicBezTo>
                  <a:cubicBezTo>
                    <a:pt x="12911" y="8753"/>
                    <a:pt x="13452" y="8163"/>
                    <a:pt x="13241" y="8108"/>
                  </a:cubicBezTo>
                  <a:cubicBezTo>
                    <a:pt x="13222" y="8103"/>
                    <a:pt x="13199" y="8101"/>
                    <a:pt x="13173" y="8101"/>
                  </a:cubicBezTo>
                  <a:cubicBezTo>
                    <a:pt x="12900" y="8101"/>
                    <a:pt x="12272" y="8345"/>
                    <a:pt x="12272" y="8345"/>
                  </a:cubicBezTo>
                  <a:cubicBezTo>
                    <a:pt x="12272" y="8345"/>
                    <a:pt x="13979" y="7544"/>
                    <a:pt x="13583" y="7422"/>
                  </a:cubicBezTo>
                  <a:cubicBezTo>
                    <a:pt x="13548" y="7411"/>
                    <a:pt x="13502" y="7406"/>
                    <a:pt x="13449" y="7406"/>
                  </a:cubicBezTo>
                  <a:cubicBezTo>
                    <a:pt x="12987" y="7406"/>
                    <a:pt x="11940" y="7775"/>
                    <a:pt x="11926" y="7775"/>
                  </a:cubicBezTo>
                  <a:lnTo>
                    <a:pt x="11935" y="7297"/>
                  </a:lnTo>
                  <a:lnTo>
                    <a:pt x="11935" y="7297"/>
                  </a:lnTo>
                  <a:cubicBezTo>
                    <a:pt x="11935" y="7297"/>
                    <a:pt x="11550" y="7471"/>
                    <a:pt x="11484" y="7801"/>
                  </a:cubicBezTo>
                  <a:cubicBezTo>
                    <a:pt x="11480" y="7811"/>
                    <a:pt x="11477" y="7821"/>
                    <a:pt x="11474" y="7831"/>
                  </a:cubicBezTo>
                  <a:cubicBezTo>
                    <a:pt x="10265" y="7979"/>
                    <a:pt x="8488" y="8239"/>
                    <a:pt x="6464" y="8677"/>
                  </a:cubicBezTo>
                  <a:cubicBezTo>
                    <a:pt x="7545" y="6769"/>
                    <a:pt x="8514" y="5102"/>
                    <a:pt x="9163" y="4089"/>
                  </a:cubicBezTo>
                  <a:lnTo>
                    <a:pt x="9163" y="128"/>
                  </a:lnTo>
                  <a:cubicBezTo>
                    <a:pt x="8964" y="46"/>
                    <a:pt x="8746" y="1"/>
                    <a:pt x="8517" y="1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3446474" y="2678619"/>
              <a:ext cx="264526" cy="329685"/>
            </a:xfrm>
            <a:custGeom>
              <a:avLst/>
              <a:gdLst/>
              <a:ahLst/>
              <a:cxnLst/>
              <a:rect l="l" t="t" r="r" b="b"/>
              <a:pathLst>
                <a:path w="6191" h="7716" extrusionOk="0">
                  <a:moveTo>
                    <a:pt x="5688" y="0"/>
                  </a:moveTo>
                  <a:cubicBezTo>
                    <a:pt x="5116" y="0"/>
                    <a:pt x="4525" y="305"/>
                    <a:pt x="4035" y="656"/>
                  </a:cubicBezTo>
                  <a:cubicBezTo>
                    <a:pt x="3448" y="1077"/>
                    <a:pt x="2947" y="1608"/>
                    <a:pt x="2538" y="2205"/>
                  </a:cubicBezTo>
                  <a:lnTo>
                    <a:pt x="0" y="5900"/>
                  </a:lnTo>
                  <a:lnTo>
                    <a:pt x="4216" y="7716"/>
                  </a:lnTo>
                  <a:lnTo>
                    <a:pt x="6190" y="4476"/>
                  </a:lnTo>
                  <a:lnTo>
                    <a:pt x="6190" y="89"/>
                  </a:lnTo>
                  <a:cubicBezTo>
                    <a:pt x="6027" y="27"/>
                    <a:pt x="5858" y="0"/>
                    <a:pt x="5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3472665" y="3039662"/>
              <a:ext cx="132455" cy="48111"/>
            </a:xfrm>
            <a:custGeom>
              <a:avLst/>
              <a:gdLst/>
              <a:ahLst/>
              <a:cxnLst/>
              <a:rect l="l" t="t" r="r" b="b"/>
              <a:pathLst>
                <a:path w="3100" h="1126" extrusionOk="0">
                  <a:moveTo>
                    <a:pt x="3099" y="1"/>
                  </a:moveTo>
                  <a:lnTo>
                    <a:pt x="0" y="1125"/>
                  </a:lnTo>
                  <a:lnTo>
                    <a:pt x="2878" y="393"/>
                  </a:lnTo>
                  <a:lnTo>
                    <a:pt x="3099" y="1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3638702" y="2886016"/>
              <a:ext cx="56229" cy="113399"/>
            </a:xfrm>
            <a:custGeom>
              <a:avLst/>
              <a:gdLst/>
              <a:ahLst/>
              <a:cxnLst/>
              <a:rect l="l" t="t" r="r" b="b"/>
              <a:pathLst>
                <a:path w="1316" h="2654" extrusionOk="0">
                  <a:moveTo>
                    <a:pt x="1316" y="1"/>
                  </a:moveTo>
                  <a:lnTo>
                    <a:pt x="0" y="2400"/>
                  </a:lnTo>
                  <a:lnTo>
                    <a:pt x="67" y="2654"/>
                  </a:lnTo>
                  <a:lnTo>
                    <a:pt x="1316" y="1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3668269" y="3112469"/>
              <a:ext cx="159331" cy="107631"/>
            </a:xfrm>
            <a:custGeom>
              <a:avLst/>
              <a:gdLst/>
              <a:ahLst/>
              <a:cxnLst/>
              <a:rect l="l" t="t" r="r" b="b"/>
              <a:pathLst>
                <a:path w="3729" h="2519" extrusionOk="0">
                  <a:moveTo>
                    <a:pt x="3729" y="1"/>
                  </a:moveTo>
                  <a:cubicBezTo>
                    <a:pt x="2720" y="644"/>
                    <a:pt x="0" y="1890"/>
                    <a:pt x="0" y="1890"/>
                  </a:cubicBezTo>
                  <a:lnTo>
                    <a:pt x="106" y="2519"/>
                  </a:lnTo>
                  <a:lnTo>
                    <a:pt x="3729" y="1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4725074" y="4875980"/>
              <a:ext cx="1397830" cy="101179"/>
            </a:xfrm>
            <a:custGeom>
              <a:avLst/>
              <a:gdLst/>
              <a:ahLst/>
              <a:cxnLst/>
              <a:rect l="l" t="t" r="r" b="b"/>
              <a:pathLst>
                <a:path w="32715" h="2368" extrusionOk="0">
                  <a:moveTo>
                    <a:pt x="16356" y="1"/>
                  </a:moveTo>
                  <a:cubicBezTo>
                    <a:pt x="7324" y="1"/>
                    <a:pt x="1" y="532"/>
                    <a:pt x="1" y="1184"/>
                  </a:cubicBezTo>
                  <a:cubicBezTo>
                    <a:pt x="1" y="1840"/>
                    <a:pt x="7324" y="2368"/>
                    <a:pt x="16356" y="2368"/>
                  </a:cubicBezTo>
                  <a:cubicBezTo>
                    <a:pt x="25391" y="2368"/>
                    <a:pt x="32714" y="1840"/>
                    <a:pt x="32714" y="1184"/>
                  </a:cubicBezTo>
                  <a:cubicBezTo>
                    <a:pt x="32714" y="532"/>
                    <a:pt x="25391" y="1"/>
                    <a:pt x="16356" y="1"/>
                  </a:cubicBezTo>
                  <a:close/>
                </a:path>
              </a:pathLst>
            </a:custGeom>
            <a:solidFill>
              <a:srgbClr val="E2B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5131791" y="2101635"/>
              <a:ext cx="399588" cy="409799"/>
            </a:xfrm>
            <a:custGeom>
              <a:avLst/>
              <a:gdLst/>
              <a:ahLst/>
              <a:cxnLst/>
              <a:rect l="l" t="t" r="r" b="b"/>
              <a:pathLst>
                <a:path w="9352" h="9591" extrusionOk="0">
                  <a:moveTo>
                    <a:pt x="4718" y="0"/>
                  </a:moveTo>
                  <a:cubicBezTo>
                    <a:pt x="4412" y="0"/>
                    <a:pt x="4217" y="32"/>
                    <a:pt x="4217" y="32"/>
                  </a:cubicBezTo>
                  <a:cubicBezTo>
                    <a:pt x="1514" y="266"/>
                    <a:pt x="1204" y="3141"/>
                    <a:pt x="1223" y="4604"/>
                  </a:cubicBezTo>
                  <a:cubicBezTo>
                    <a:pt x="1138" y="4551"/>
                    <a:pt x="1056" y="4515"/>
                    <a:pt x="1009" y="4502"/>
                  </a:cubicBezTo>
                  <a:cubicBezTo>
                    <a:pt x="957" y="4489"/>
                    <a:pt x="906" y="4483"/>
                    <a:pt x="854" y="4483"/>
                  </a:cubicBezTo>
                  <a:cubicBezTo>
                    <a:pt x="514" y="4483"/>
                    <a:pt x="199" y="4752"/>
                    <a:pt x="96" y="5075"/>
                  </a:cubicBezTo>
                  <a:cubicBezTo>
                    <a:pt x="0" y="5372"/>
                    <a:pt x="67" y="5708"/>
                    <a:pt x="235" y="5969"/>
                  </a:cubicBezTo>
                  <a:cubicBezTo>
                    <a:pt x="376" y="6187"/>
                    <a:pt x="604" y="6387"/>
                    <a:pt x="848" y="6479"/>
                  </a:cubicBezTo>
                  <a:cubicBezTo>
                    <a:pt x="899" y="6501"/>
                    <a:pt x="1099" y="6536"/>
                    <a:pt x="1274" y="6536"/>
                  </a:cubicBezTo>
                  <a:cubicBezTo>
                    <a:pt x="1289" y="6536"/>
                    <a:pt x="1304" y="6536"/>
                    <a:pt x="1319" y="6535"/>
                  </a:cubicBezTo>
                  <a:cubicBezTo>
                    <a:pt x="1669" y="9358"/>
                    <a:pt x="3863" y="9590"/>
                    <a:pt x="4576" y="9590"/>
                  </a:cubicBezTo>
                  <a:cubicBezTo>
                    <a:pt x="4717" y="9590"/>
                    <a:pt x="4800" y="9581"/>
                    <a:pt x="4800" y="9581"/>
                  </a:cubicBezTo>
                  <a:cubicBezTo>
                    <a:pt x="4890" y="9586"/>
                    <a:pt x="4978" y="9588"/>
                    <a:pt x="5063" y="9588"/>
                  </a:cubicBezTo>
                  <a:cubicBezTo>
                    <a:pt x="7496" y="9588"/>
                    <a:pt x="8144" y="7815"/>
                    <a:pt x="8294" y="6523"/>
                  </a:cubicBezTo>
                  <a:cubicBezTo>
                    <a:pt x="8393" y="6509"/>
                    <a:pt x="8475" y="6493"/>
                    <a:pt x="8504" y="6479"/>
                  </a:cubicBezTo>
                  <a:cubicBezTo>
                    <a:pt x="8749" y="6387"/>
                    <a:pt x="8979" y="6187"/>
                    <a:pt x="9117" y="5969"/>
                  </a:cubicBezTo>
                  <a:cubicBezTo>
                    <a:pt x="9289" y="5708"/>
                    <a:pt x="9352" y="5372"/>
                    <a:pt x="9256" y="5075"/>
                  </a:cubicBezTo>
                  <a:cubicBezTo>
                    <a:pt x="9156" y="4751"/>
                    <a:pt x="8842" y="4484"/>
                    <a:pt x="8501" y="4484"/>
                  </a:cubicBezTo>
                  <a:cubicBezTo>
                    <a:pt x="8451" y="4484"/>
                    <a:pt x="8401" y="4489"/>
                    <a:pt x="8350" y="4502"/>
                  </a:cubicBezTo>
                  <a:cubicBezTo>
                    <a:pt x="8490" y="433"/>
                    <a:pt x="5848" y="0"/>
                    <a:pt x="4718" y="0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5149010" y="2075187"/>
              <a:ext cx="381129" cy="230686"/>
            </a:xfrm>
            <a:custGeom>
              <a:avLst/>
              <a:gdLst/>
              <a:ahLst/>
              <a:cxnLst/>
              <a:rect l="l" t="t" r="r" b="b"/>
              <a:pathLst>
                <a:path w="8920" h="5399" extrusionOk="0">
                  <a:moveTo>
                    <a:pt x="3836" y="0"/>
                  </a:moveTo>
                  <a:cubicBezTo>
                    <a:pt x="2236" y="0"/>
                    <a:pt x="503" y="407"/>
                    <a:pt x="798" y="1818"/>
                  </a:cubicBezTo>
                  <a:cubicBezTo>
                    <a:pt x="798" y="1818"/>
                    <a:pt x="0" y="3849"/>
                    <a:pt x="359" y="5108"/>
                  </a:cubicBezTo>
                  <a:cubicBezTo>
                    <a:pt x="359" y="5108"/>
                    <a:pt x="603" y="5134"/>
                    <a:pt x="820" y="5223"/>
                  </a:cubicBezTo>
                  <a:cubicBezTo>
                    <a:pt x="820" y="5223"/>
                    <a:pt x="972" y="5399"/>
                    <a:pt x="1212" y="5399"/>
                  </a:cubicBezTo>
                  <a:cubicBezTo>
                    <a:pt x="1302" y="5399"/>
                    <a:pt x="1404" y="5374"/>
                    <a:pt x="1516" y="5306"/>
                  </a:cubicBezTo>
                  <a:cubicBezTo>
                    <a:pt x="1925" y="5055"/>
                    <a:pt x="2043" y="3546"/>
                    <a:pt x="1978" y="3048"/>
                  </a:cubicBezTo>
                  <a:lnTo>
                    <a:pt x="1978" y="3048"/>
                  </a:lnTo>
                  <a:cubicBezTo>
                    <a:pt x="1978" y="3048"/>
                    <a:pt x="2342" y="3066"/>
                    <a:pt x="2876" y="3066"/>
                  </a:cubicBezTo>
                  <a:cubicBezTo>
                    <a:pt x="3968" y="3066"/>
                    <a:pt x="5769" y="2990"/>
                    <a:pt x="6612" y="2530"/>
                  </a:cubicBezTo>
                  <a:cubicBezTo>
                    <a:pt x="6612" y="2530"/>
                    <a:pt x="6744" y="5194"/>
                    <a:pt x="7669" y="5194"/>
                  </a:cubicBezTo>
                  <a:cubicBezTo>
                    <a:pt x="7755" y="5194"/>
                    <a:pt x="7847" y="5171"/>
                    <a:pt x="7947" y="5121"/>
                  </a:cubicBezTo>
                  <a:cubicBezTo>
                    <a:pt x="7947" y="5121"/>
                    <a:pt x="8001" y="5108"/>
                    <a:pt x="8085" y="5108"/>
                  </a:cubicBezTo>
                  <a:cubicBezTo>
                    <a:pt x="8169" y="5108"/>
                    <a:pt x="8283" y="5121"/>
                    <a:pt x="8402" y="5174"/>
                  </a:cubicBezTo>
                  <a:cubicBezTo>
                    <a:pt x="8402" y="5174"/>
                    <a:pt x="8919" y="1766"/>
                    <a:pt x="7057" y="1205"/>
                  </a:cubicBezTo>
                  <a:cubicBezTo>
                    <a:pt x="7057" y="1205"/>
                    <a:pt x="7004" y="391"/>
                    <a:pt x="5313" y="114"/>
                  </a:cubicBezTo>
                  <a:cubicBezTo>
                    <a:pt x="4889" y="45"/>
                    <a:pt x="4370" y="0"/>
                    <a:pt x="3836" y="0"/>
                  </a:cubicBezTo>
                  <a:close/>
                </a:path>
              </a:pathLst>
            </a:custGeom>
            <a:solidFill>
              <a:srgbClr val="FFCD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5296716" y="2367909"/>
              <a:ext cx="80157" cy="26363"/>
            </a:xfrm>
            <a:custGeom>
              <a:avLst/>
              <a:gdLst/>
              <a:ahLst/>
              <a:cxnLst/>
              <a:rect l="l" t="t" r="r" b="b"/>
              <a:pathLst>
                <a:path w="1876" h="617" extrusionOk="0">
                  <a:moveTo>
                    <a:pt x="1" y="0"/>
                  </a:moveTo>
                  <a:lnTo>
                    <a:pt x="1" y="0"/>
                  </a:lnTo>
                  <a:cubicBezTo>
                    <a:pt x="53" y="80"/>
                    <a:pt x="109" y="155"/>
                    <a:pt x="169" y="231"/>
                  </a:cubicBezTo>
                  <a:cubicBezTo>
                    <a:pt x="238" y="297"/>
                    <a:pt x="301" y="370"/>
                    <a:pt x="383" y="422"/>
                  </a:cubicBezTo>
                  <a:cubicBezTo>
                    <a:pt x="538" y="541"/>
                    <a:pt x="739" y="610"/>
                    <a:pt x="940" y="617"/>
                  </a:cubicBezTo>
                  <a:cubicBezTo>
                    <a:pt x="1144" y="617"/>
                    <a:pt x="1342" y="544"/>
                    <a:pt x="1500" y="429"/>
                  </a:cubicBezTo>
                  <a:cubicBezTo>
                    <a:pt x="1658" y="317"/>
                    <a:pt x="1790" y="172"/>
                    <a:pt x="1876" y="0"/>
                  </a:cubicBezTo>
                  <a:lnTo>
                    <a:pt x="1876" y="0"/>
                  </a:lnTo>
                  <a:cubicBezTo>
                    <a:pt x="1741" y="133"/>
                    <a:pt x="1592" y="244"/>
                    <a:pt x="1437" y="330"/>
                  </a:cubicBezTo>
                  <a:cubicBezTo>
                    <a:pt x="1285" y="413"/>
                    <a:pt x="1123" y="465"/>
                    <a:pt x="958" y="465"/>
                  </a:cubicBezTo>
                  <a:cubicBezTo>
                    <a:pt x="952" y="465"/>
                    <a:pt x="946" y="465"/>
                    <a:pt x="940" y="465"/>
                  </a:cubicBezTo>
                  <a:cubicBezTo>
                    <a:pt x="772" y="462"/>
                    <a:pt x="604" y="413"/>
                    <a:pt x="445" y="323"/>
                  </a:cubicBezTo>
                  <a:cubicBezTo>
                    <a:pt x="366" y="284"/>
                    <a:pt x="298" y="224"/>
                    <a:pt x="218" y="178"/>
                  </a:cubicBezTo>
                  <a:cubicBezTo>
                    <a:pt x="149" y="119"/>
                    <a:pt x="76" y="60"/>
                    <a:pt x="1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5325599" y="2406790"/>
              <a:ext cx="22432" cy="3803"/>
            </a:xfrm>
            <a:custGeom>
              <a:avLst/>
              <a:gdLst/>
              <a:ahLst/>
              <a:cxnLst/>
              <a:rect l="l" t="t" r="r" b="b"/>
              <a:pathLst>
                <a:path w="525" h="89" extrusionOk="0">
                  <a:moveTo>
                    <a:pt x="0" y="0"/>
                  </a:moveTo>
                  <a:lnTo>
                    <a:pt x="0" y="0"/>
                  </a:lnTo>
                  <a:cubicBezTo>
                    <a:pt x="72" y="59"/>
                    <a:pt x="168" y="86"/>
                    <a:pt x="264" y="89"/>
                  </a:cubicBezTo>
                  <a:cubicBezTo>
                    <a:pt x="356" y="86"/>
                    <a:pt x="455" y="63"/>
                    <a:pt x="524" y="0"/>
                  </a:cubicBezTo>
                  <a:lnTo>
                    <a:pt x="524" y="0"/>
                  </a:lnTo>
                  <a:cubicBezTo>
                    <a:pt x="444" y="15"/>
                    <a:pt x="367" y="30"/>
                    <a:pt x="290" y="30"/>
                  </a:cubicBezTo>
                  <a:cubicBezTo>
                    <a:pt x="281" y="30"/>
                    <a:pt x="273" y="30"/>
                    <a:pt x="264" y="29"/>
                  </a:cubicBezTo>
                  <a:cubicBezTo>
                    <a:pt x="256" y="30"/>
                    <a:pt x="248" y="30"/>
                    <a:pt x="241" y="30"/>
                  </a:cubicBezTo>
                  <a:cubicBezTo>
                    <a:pt x="161" y="30"/>
                    <a:pt x="84" y="12"/>
                    <a:pt x="0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5248392" y="2219860"/>
              <a:ext cx="64134" cy="32687"/>
            </a:xfrm>
            <a:custGeom>
              <a:avLst/>
              <a:gdLst/>
              <a:ahLst/>
              <a:cxnLst/>
              <a:rect l="l" t="t" r="r" b="b"/>
              <a:pathLst>
                <a:path w="1501" h="765" extrusionOk="0">
                  <a:moveTo>
                    <a:pt x="1025" y="1"/>
                  </a:moveTo>
                  <a:cubicBezTo>
                    <a:pt x="898" y="1"/>
                    <a:pt x="768" y="18"/>
                    <a:pt x="647" y="61"/>
                  </a:cubicBezTo>
                  <a:cubicBezTo>
                    <a:pt x="512" y="100"/>
                    <a:pt x="387" y="176"/>
                    <a:pt x="281" y="268"/>
                  </a:cubicBezTo>
                  <a:cubicBezTo>
                    <a:pt x="172" y="357"/>
                    <a:pt x="96" y="473"/>
                    <a:pt x="34" y="584"/>
                  </a:cubicBezTo>
                  <a:cubicBezTo>
                    <a:pt x="1" y="644"/>
                    <a:pt x="24" y="716"/>
                    <a:pt x="80" y="750"/>
                  </a:cubicBezTo>
                  <a:cubicBezTo>
                    <a:pt x="98" y="760"/>
                    <a:pt x="117" y="764"/>
                    <a:pt x="137" y="764"/>
                  </a:cubicBezTo>
                  <a:cubicBezTo>
                    <a:pt x="167" y="764"/>
                    <a:pt x="196" y="753"/>
                    <a:pt x="218" y="733"/>
                  </a:cubicBezTo>
                  <a:lnTo>
                    <a:pt x="228" y="723"/>
                  </a:lnTo>
                  <a:cubicBezTo>
                    <a:pt x="311" y="647"/>
                    <a:pt x="390" y="578"/>
                    <a:pt x="475" y="528"/>
                  </a:cubicBezTo>
                  <a:cubicBezTo>
                    <a:pt x="562" y="469"/>
                    <a:pt x="653" y="440"/>
                    <a:pt x="749" y="417"/>
                  </a:cubicBezTo>
                  <a:cubicBezTo>
                    <a:pt x="829" y="398"/>
                    <a:pt x="911" y="385"/>
                    <a:pt x="995" y="385"/>
                  </a:cubicBezTo>
                  <a:cubicBezTo>
                    <a:pt x="1012" y="385"/>
                    <a:pt x="1029" y="386"/>
                    <a:pt x="1046" y="387"/>
                  </a:cubicBezTo>
                  <a:cubicBezTo>
                    <a:pt x="1079" y="388"/>
                    <a:pt x="1114" y="389"/>
                    <a:pt x="1149" y="389"/>
                  </a:cubicBezTo>
                  <a:cubicBezTo>
                    <a:pt x="1217" y="389"/>
                    <a:pt x="1288" y="385"/>
                    <a:pt x="1359" y="367"/>
                  </a:cubicBezTo>
                  <a:lnTo>
                    <a:pt x="1392" y="360"/>
                  </a:lnTo>
                  <a:cubicBezTo>
                    <a:pt x="1458" y="344"/>
                    <a:pt x="1501" y="275"/>
                    <a:pt x="1484" y="209"/>
                  </a:cubicBezTo>
                  <a:cubicBezTo>
                    <a:pt x="1478" y="182"/>
                    <a:pt x="1464" y="163"/>
                    <a:pt x="1444" y="146"/>
                  </a:cubicBezTo>
                  <a:cubicBezTo>
                    <a:pt x="1330" y="41"/>
                    <a:pt x="1198" y="8"/>
                    <a:pt x="1059" y="1"/>
                  </a:cubicBezTo>
                  <a:cubicBezTo>
                    <a:pt x="1048" y="1"/>
                    <a:pt x="1037" y="1"/>
                    <a:pt x="1025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5361105" y="2219860"/>
              <a:ext cx="64091" cy="32687"/>
            </a:xfrm>
            <a:custGeom>
              <a:avLst/>
              <a:gdLst/>
              <a:ahLst/>
              <a:cxnLst/>
              <a:rect l="l" t="t" r="r" b="b"/>
              <a:pathLst>
                <a:path w="1500" h="765" extrusionOk="0">
                  <a:moveTo>
                    <a:pt x="475" y="1"/>
                  </a:moveTo>
                  <a:cubicBezTo>
                    <a:pt x="464" y="1"/>
                    <a:pt x="453" y="1"/>
                    <a:pt x="441" y="1"/>
                  </a:cubicBezTo>
                  <a:cubicBezTo>
                    <a:pt x="303" y="8"/>
                    <a:pt x="171" y="41"/>
                    <a:pt x="56" y="146"/>
                  </a:cubicBezTo>
                  <a:cubicBezTo>
                    <a:pt x="36" y="163"/>
                    <a:pt x="23" y="182"/>
                    <a:pt x="17" y="209"/>
                  </a:cubicBezTo>
                  <a:cubicBezTo>
                    <a:pt x="0" y="275"/>
                    <a:pt x="43" y="344"/>
                    <a:pt x="108" y="360"/>
                  </a:cubicBezTo>
                  <a:lnTo>
                    <a:pt x="142" y="367"/>
                  </a:lnTo>
                  <a:cubicBezTo>
                    <a:pt x="213" y="385"/>
                    <a:pt x="283" y="389"/>
                    <a:pt x="351" y="389"/>
                  </a:cubicBezTo>
                  <a:cubicBezTo>
                    <a:pt x="386" y="389"/>
                    <a:pt x="421" y="388"/>
                    <a:pt x="455" y="387"/>
                  </a:cubicBezTo>
                  <a:cubicBezTo>
                    <a:pt x="472" y="386"/>
                    <a:pt x="489" y="385"/>
                    <a:pt x="506" y="385"/>
                  </a:cubicBezTo>
                  <a:cubicBezTo>
                    <a:pt x="590" y="385"/>
                    <a:pt x="672" y="398"/>
                    <a:pt x="752" y="417"/>
                  </a:cubicBezTo>
                  <a:cubicBezTo>
                    <a:pt x="847" y="440"/>
                    <a:pt x="939" y="469"/>
                    <a:pt x="1025" y="528"/>
                  </a:cubicBezTo>
                  <a:cubicBezTo>
                    <a:pt x="1111" y="578"/>
                    <a:pt x="1190" y="647"/>
                    <a:pt x="1272" y="723"/>
                  </a:cubicBezTo>
                  <a:lnTo>
                    <a:pt x="1282" y="733"/>
                  </a:lnTo>
                  <a:cubicBezTo>
                    <a:pt x="1304" y="753"/>
                    <a:pt x="1334" y="764"/>
                    <a:pt x="1364" y="764"/>
                  </a:cubicBezTo>
                  <a:cubicBezTo>
                    <a:pt x="1383" y="764"/>
                    <a:pt x="1403" y="760"/>
                    <a:pt x="1421" y="750"/>
                  </a:cubicBezTo>
                  <a:cubicBezTo>
                    <a:pt x="1476" y="716"/>
                    <a:pt x="1500" y="644"/>
                    <a:pt x="1467" y="584"/>
                  </a:cubicBezTo>
                  <a:cubicBezTo>
                    <a:pt x="1404" y="473"/>
                    <a:pt x="1328" y="357"/>
                    <a:pt x="1219" y="268"/>
                  </a:cubicBezTo>
                  <a:cubicBezTo>
                    <a:pt x="1114" y="176"/>
                    <a:pt x="989" y="100"/>
                    <a:pt x="857" y="61"/>
                  </a:cubicBezTo>
                  <a:cubicBezTo>
                    <a:pt x="732" y="18"/>
                    <a:pt x="603" y="1"/>
                    <a:pt x="475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5320515" y="2268483"/>
              <a:ext cx="32857" cy="75799"/>
            </a:xfrm>
            <a:custGeom>
              <a:avLst/>
              <a:gdLst/>
              <a:ahLst/>
              <a:cxnLst/>
              <a:rect l="l" t="t" r="r" b="b"/>
              <a:pathLst>
                <a:path w="769" h="1774" extrusionOk="0">
                  <a:moveTo>
                    <a:pt x="439" y="0"/>
                  </a:moveTo>
                  <a:cubicBezTo>
                    <a:pt x="413" y="195"/>
                    <a:pt x="409" y="392"/>
                    <a:pt x="422" y="590"/>
                  </a:cubicBezTo>
                  <a:cubicBezTo>
                    <a:pt x="433" y="788"/>
                    <a:pt x="459" y="983"/>
                    <a:pt x="515" y="1177"/>
                  </a:cubicBezTo>
                  <a:cubicBezTo>
                    <a:pt x="528" y="1226"/>
                    <a:pt x="547" y="1276"/>
                    <a:pt x="564" y="1322"/>
                  </a:cubicBezTo>
                  <a:cubicBezTo>
                    <a:pt x="587" y="1378"/>
                    <a:pt x="600" y="1401"/>
                    <a:pt x="604" y="1437"/>
                  </a:cubicBezTo>
                  <a:cubicBezTo>
                    <a:pt x="614" y="1506"/>
                    <a:pt x="577" y="1570"/>
                    <a:pt x="515" y="1619"/>
                  </a:cubicBezTo>
                  <a:cubicBezTo>
                    <a:pt x="466" y="1656"/>
                    <a:pt x="404" y="1671"/>
                    <a:pt x="336" y="1671"/>
                  </a:cubicBezTo>
                  <a:cubicBezTo>
                    <a:pt x="230" y="1671"/>
                    <a:pt x="109" y="1635"/>
                    <a:pt x="1" y="1593"/>
                  </a:cubicBezTo>
                  <a:lnTo>
                    <a:pt x="1" y="1593"/>
                  </a:lnTo>
                  <a:cubicBezTo>
                    <a:pt x="73" y="1658"/>
                    <a:pt x="159" y="1714"/>
                    <a:pt x="258" y="1748"/>
                  </a:cubicBezTo>
                  <a:cubicBezTo>
                    <a:pt x="304" y="1763"/>
                    <a:pt x="357" y="1774"/>
                    <a:pt x="411" y="1774"/>
                  </a:cubicBezTo>
                  <a:cubicBezTo>
                    <a:pt x="470" y="1774"/>
                    <a:pt x="529" y="1762"/>
                    <a:pt x="584" y="1731"/>
                  </a:cubicBezTo>
                  <a:cubicBezTo>
                    <a:pt x="690" y="1681"/>
                    <a:pt x="769" y="1556"/>
                    <a:pt x="762" y="1427"/>
                  </a:cubicBezTo>
                  <a:cubicBezTo>
                    <a:pt x="765" y="1365"/>
                    <a:pt x="733" y="1299"/>
                    <a:pt x="719" y="1263"/>
                  </a:cubicBezTo>
                  <a:cubicBezTo>
                    <a:pt x="702" y="1220"/>
                    <a:pt x="690" y="1177"/>
                    <a:pt x="676" y="1131"/>
                  </a:cubicBezTo>
                  <a:cubicBezTo>
                    <a:pt x="623" y="953"/>
                    <a:pt x="587" y="762"/>
                    <a:pt x="551" y="574"/>
                  </a:cubicBezTo>
                  <a:cubicBezTo>
                    <a:pt x="515" y="383"/>
                    <a:pt x="485" y="192"/>
                    <a:pt x="439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5149138" y="2312834"/>
              <a:ext cx="44693" cy="43240"/>
            </a:xfrm>
            <a:custGeom>
              <a:avLst/>
              <a:gdLst/>
              <a:ahLst/>
              <a:cxnLst/>
              <a:rect l="l" t="t" r="r" b="b"/>
              <a:pathLst>
                <a:path w="1046" h="1012" extrusionOk="0">
                  <a:moveTo>
                    <a:pt x="351" y="0"/>
                  </a:moveTo>
                  <a:cubicBezTo>
                    <a:pt x="275" y="0"/>
                    <a:pt x="199" y="20"/>
                    <a:pt x="139" y="70"/>
                  </a:cubicBezTo>
                  <a:cubicBezTo>
                    <a:pt x="34" y="162"/>
                    <a:pt x="0" y="290"/>
                    <a:pt x="3" y="409"/>
                  </a:cubicBezTo>
                  <a:cubicBezTo>
                    <a:pt x="37" y="297"/>
                    <a:pt x="89" y="182"/>
                    <a:pt x="181" y="136"/>
                  </a:cubicBezTo>
                  <a:cubicBezTo>
                    <a:pt x="217" y="116"/>
                    <a:pt x="256" y="108"/>
                    <a:pt x="296" y="108"/>
                  </a:cubicBezTo>
                  <a:cubicBezTo>
                    <a:pt x="356" y="108"/>
                    <a:pt x="418" y="126"/>
                    <a:pt x="475" y="152"/>
                  </a:cubicBezTo>
                  <a:cubicBezTo>
                    <a:pt x="553" y="191"/>
                    <a:pt x="621" y="251"/>
                    <a:pt x="680" y="321"/>
                  </a:cubicBezTo>
                  <a:lnTo>
                    <a:pt x="680" y="321"/>
                  </a:lnTo>
                  <a:cubicBezTo>
                    <a:pt x="667" y="316"/>
                    <a:pt x="653" y="311"/>
                    <a:pt x="639" y="307"/>
                  </a:cubicBezTo>
                  <a:cubicBezTo>
                    <a:pt x="616" y="300"/>
                    <a:pt x="590" y="297"/>
                    <a:pt x="562" y="297"/>
                  </a:cubicBezTo>
                  <a:cubicBezTo>
                    <a:pt x="498" y="297"/>
                    <a:pt x="427" y="317"/>
                    <a:pt x="376" y="363"/>
                  </a:cubicBezTo>
                  <a:cubicBezTo>
                    <a:pt x="306" y="422"/>
                    <a:pt x="277" y="498"/>
                    <a:pt x="257" y="571"/>
                  </a:cubicBezTo>
                  <a:cubicBezTo>
                    <a:pt x="234" y="643"/>
                    <a:pt x="224" y="716"/>
                    <a:pt x="231" y="798"/>
                  </a:cubicBezTo>
                  <a:cubicBezTo>
                    <a:pt x="238" y="877"/>
                    <a:pt x="300" y="967"/>
                    <a:pt x="379" y="993"/>
                  </a:cubicBezTo>
                  <a:cubicBezTo>
                    <a:pt x="424" y="1006"/>
                    <a:pt x="466" y="1012"/>
                    <a:pt x="508" y="1012"/>
                  </a:cubicBezTo>
                  <a:cubicBezTo>
                    <a:pt x="611" y="1012"/>
                    <a:pt x="705" y="977"/>
                    <a:pt x="795" y="937"/>
                  </a:cubicBezTo>
                  <a:lnTo>
                    <a:pt x="795" y="937"/>
                  </a:lnTo>
                  <a:cubicBezTo>
                    <a:pt x="734" y="946"/>
                    <a:pt x="671" y="953"/>
                    <a:pt x="610" y="953"/>
                  </a:cubicBezTo>
                  <a:cubicBezTo>
                    <a:pt x="539" y="953"/>
                    <a:pt x="471" y="943"/>
                    <a:pt x="416" y="911"/>
                  </a:cubicBezTo>
                  <a:cubicBezTo>
                    <a:pt x="320" y="861"/>
                    <a:pt x="346" y="729"/>
                    <a:pt x="389" y="617"/>
                  </a:cubicBezTo>
                  <a:cubicBezTo>
                    <a:pt x="412" y="561"/>
                    <a:pt x="442" y="508"/>
                    <a:pt x="475" y="485"/>
                  </a:cubicBezTo>
                  <a:cubicBezTo>
                    <a:pt x="496" y="470"/>
                    <a:pt x="517" y="463"/>
                    <a:pt x="541" y="463"/>
                  </a:cubicBezTo>
                  <a:cubicBezTo>
                    <a:pt x="558" y="463"/>
                    <a:pt x="576" y="467"/>
                    <a:pt x="597" y="472"/>
                  </a:cubicBezTo>
                  <a:cubicBezTo>
                    <a:pt x="696" y="498"/>
                    <a:pt x="801" y="587"/>
                    <a:pt x="884" y="673"/>
                  </a:cubicBezTo>
                  <a:lnTo>
                    <a:pt x="890" y="680"/>
                  </a:lnTo>
                  <a:cubicBezTo>
                    <a:pt x="906" y="695"/>
                    <a:pt x="929" y="705"/>
                    <a:pt x="952" y="705"/>
                  </a:cubicBezTo>
                  <a:cubicBezTo>
                    <a:pt x="962" y="705"/>
                    <a:pt x="973" y="703"/>
                    <a:pt x="983" y="699"/>
                  </a:cubicBezTo>
                  <a:cubicBezTo>
                    <a:pt x="1026" y="680"/>
                    <a:pt x="1045" y="630"/>
                    <a:pt x="1029" y="587"/>
                  </a:cubicBezTo>
                  <a:cubicBezTo>
                    <a:pt x="979" y="465"/>
                    <a:pt x="919" y="360"/>
                    <a:pt x="834" y="261"/>
                  </a:cubicBezTo>
                  <a:cubicBezTo>
                    <a:pt x="752" y="162"/>
                    <a:pt x="650" y="77"/>
                    <a:pt x="524" y="33"/>
                  </a:cubicBezTo>
                  <a:cubicBezTo>
                    <a:pt x="471" y="13"/>
                    <a:pt x="411" y="0"/>
                    <a:pt x="351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5474161" y="2312834"/>
              <a:ext cx="44693" cy="43240"/>
            </a:xfrm>
            <a:custGeom>
              <a:avLst/>
              <a:gdLst/>
              <a:ahLst/>
              <a:cxnLst/>
              <a:rect l="l" t="t" r="r" b="b"/>
              <a:pathLst>
                <a:path w="1046" h="1012" extrusionOk="0">
                  <a:moveTo>
                    <a:pt x="697" y="0"/>
                  </a:moveTo>
                  <a:cubicBezTo>
                    <a:pt x="637" y="0"/>
                    <a:pt x="577" y="13"/>
                    <a:pt x="525" y="33"/>
                  </a:cubicBezTo>
                  <a:cubicBezTo>
                    <a:pt x="396" y="77"/>
                    <a:pt x="294" y="162"/>
                    <a:pt x="211" y="261"/>
                  </a:cubicBezTo>
                  <a:cubicBezTo>
                    <a:pt x="129" y="360"/>
                    <a:pt x="67" y="465"/>
                    <a:pt x="17" y="587"/>
                  </a:cubicBezTo>
                  <a:cubicBezTo>
                    <a:pt x="1" y="630"/>
                    <a:pt x="21" y="680"/>
                    <a:pt x="67" y="699"/>
                  </a:cubicBezTo>
                  <a:cubicBezTo>
                    <a:pt x="77" y="703"/>
                    <a:pt x="87" y="705"/>
                    <a:pt x="97" y="705"/>
                  </a:cubicBezTo>
                  <a:cubicBezTo>
                    <a:pt x="120" y="705"/>
                    <a:pt x="143" y="695"/>
                    <a:pt x="159" y="680"/>
                  </a:cubicBezTo>
                  <a:lnTo>
                    <a:pt x="162" y="673"/>
                  </a:lnTo>
                  <a:cubicBezTo>
                    <a:pt x="248" y="587"/>
                    <a:pt x="350" y="498"/>
                    <a:pt x="449" y="472"/>
                  </a:cubicBezTo>
                  <a:cubicBezTo>
                    <a:pt x="470" y="467"/>
                    <a:pt x="488" y="463"/>
                    <a:pt x="505" y="463"/>
                  </a:cubicBezTo>
                  <a:cubicBezTo>
                    <a:pt x="529" y="463"/>
                    <a:pt x="550" y="470"/>
                    <a:pt x="571" y="485"/>
                  </a:cubicBezTo>
                  <a:cubicBezTo>
                    <a:pt x="607" y="508"/>
                    <a:pt x="634" y="561"/>
                    <a:pt x="657" y="617"/>
                  </a:cubicBezTo>
                  <a:cubicBezTo>
                    <a:pt x="699" y="729"/>
                    <a:pt x="726" y="861"/>
                    <a:pt x="630" y="911"/>
                  </a:cubicBezTo>
                  <a:cubicBezTo>
                    <a:pt x="576" y="943"/>
                    <a:pt x="508" y="953"/>
                    <a:pt x="436" y="953"/>
                  </a:cubicBezTo>
                  <a:cubicBezTo>
                    <a:pt x="375" y="953"/>
                    <a:pt x="312" y="946"/>
                    <a:pt x="251" y="937"/>
                  </a:cubicBezTo>
                  <a:lnTo>
                    <a:pt x="251" y="937"/>
                  </a:lnTo>
                  <a:cubicBezTo>
                    <a:pt x="341" y="977"/>
                    <a:pt x="435" y="1012"/>
                    <a:pt x="538" y="1012"/>
                  </a:cubicBezTo>
                  <a:cubicBezTo>
                    <a:pt x="579" y="1012"/>
                    <a:pt x="622" y="1006"/>
                    <a:pt x="666" y="993"/>
                  </a:cubicBezTo>
                  <a:cubicBezTo>
                    <a:pt x="745" y="967"/>
                    <a:pt x="808" y="877"/>
                    <a:pt x="815" y="798"/>
                  </a:cubicBezTo>
                  <a:cubicBezTo>
                    <a:pt x="821" y="716"/>
                    <a:pt x="812" y="643"/>
                    <a:pt x="792" y="571"/>
                  </a:cubicBezTo>
                  <a:cubicBezTo>
                    <a:pt x="768" y="498"/>
                    <a:pt x="739" y="422"/>
                    <a:pt x="669" y="363"/>
                  </a:cubicBezTo>
                  <a:cubicBezTo>
                    <a:pt x="619" y="317"/>
                    <a:pt x="550" y="297"/>
                    <a:pt x="486" y="297"/>
                  </a:cubicBezTo>
                  <a:cubicBezTo>
                    <a:pt x="459" y="297"/>
                    <a:pt x="433" y="300"/>
                    <a:pt x="409" y="307"/>
                  </a:cubicBezTo>
                  <a:cubicBezTo>
                    <a:pt x="394" y="311"/>
                    <a:pt x="380" y="316"/>
                    <a:pt x="366" y="321"/>
                  </a:cubicBezTo>
                  <a:lnTo>
                    <a:pt x="366" y="321"/>
                  </a:lnTo>
                  <a:cubicBezTo>
                    <a:pt x="425" y="251"/>
                    <a:pt x="494" y="191"/>
                    <a:pt x="574" y="152"/>
                  </a:cubicBezTo>
                  <a:cubicBezTo>
                    <a:pt x="629" y="126"/>
                    <a:pt x="691" y="108"/>
                    <a:pt x="750" y="108"/>
                  </a:cubicBezTo>
                  <a:cubicBezTo>
                    <a:pt x="790" y="108"/>
                    <a:pt x="828" y="116"/>
                    <a:pt x="864" y="136"/>
                  </a:cubicBezTo>
                  <a:cubicBezTo>
                    <a:pt x="957" y="182"/>
                    <a:pt x="1013" y="297"/>
                    <a:pt x="1042" y="409"/>
                  </a:cubicBezTo>
                  <a:cubicBezTo>
                    <a:pt x="1045" y="290"/>
                    <a:pt x="1013" y="162"/>
                    <a:pt x="911" y="70"/>
                  </a:cubicBezTo>
                  <a:cubicBezTo>
                    <a:pt x="848" y="20"/>
                    <a:pt x="772" y="0"/>
                    <a:pt x="697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5263218" y="2297324"/>
              <a:ext cx="45206" cy="15126"/>
            </a:xfrm>
            <a:custGeom>
              <a:avLst/>
              <a:gdLst/>
              <a:ahLst/>
              <a:cxnLst/>
              <a:rect l="l" t="t" r="r" b="b"/>
              <a:pathLst>
                <a:path w="1058" h="354" extrusionOk="0">
                  <a:moveTo>
                    <a:pt x="570" y="0"/>
                  </a:moveTo>
                  <a:cubicBezTo>
                    <a:pt x="563" y="0"/>
                    <a:pt x="557" y="0"/>
                    <a:pt x="551" y="1"/>
                  </a:cubicBezTo>
                  <a:cubicBezTo>
                    <a:pt x="455" y="1"/>
                    <a:pt x="366" y="24"/>
                    <a:pt x="280" y="57"/>
                  </a:cubicBezTo>
                  <a:cubicBezTo>
                    <a:pt x="195" y="93"/>
                    <a:pt x="122" y="133"/>
                    <a:pt x="43" y="192"/>
                  </a:cubicBezTo>
                  <a:cubicBezTo>
                    <a:pt x="43" y="195"/>
                    <a:pt x="40" y="195"/>
                    <a:pt x="40" y="198"/>
                  </a:cubicBezTo>
                  <a:cubicBezTo>
                    <a:pt x="3" y="232"/>
                    <a:pt x="0" y="288"/>
                    <a:pt x="33" y="324"/>
                  </a:cubicBezTo>
                  <a:cubicBezTo>
                    <a:pt x="51" y="344"/>
                    <a:pt x="75" y="354"/>
                    <a:pt x="99" y="354"/>
                  </a:cubicBezTo>
                  <a:cubicBezTo>
                    <a:pt x="120" y="354"/>
                    <a:pt x="141" y="346"/>
                    <a:pt x="158" y="331"/>
                  </a:cubicBezTo>
                  <a:lnTo>
                    <a:pt x="162" y="327"/>
                  </a:lnTo>
                  <a:cubicBezTo>
                    <a:pt x="211" y="282"/>
                    <a:pt x="280" y="238"/>
                    <a:pt x="346" y="206"/>
                  </a:cubicBezTo>
                  <a:cubicBezTo>
                    <a:pt x="412" y="172"/>
                    <a:pt x="484" y="153"/>
                    <a:pt x="557" y="146"/>
                  </a:cubicBezTo>
                  <a:cubicBezTo>
                    <a:pt x="571" y="145"/>
                    <a:pt x="585" y="144"/>
                    <a:pt x="600" y="144"/>
                  </a:cubicBezTo>
                  <a:cubicBezTo>
                    <a:pt x="656" y="144"/>
                    <a:pt x="713" y="155"/>
                    <a:pt x="768" y="179"/>
                  </a:cubicBezTo>
                  <a:cubicBezTo>
                    <a:pt x="837" y="202"/>
                    <a:pt x="896" y="251"/>
                    <a:pt x="953" y="301"/>
                  </a:cubicBezTo>
                  <a:lnTo>
                    <a:pt x="959" y="304"/>
                  </a:lnTo>
                  <a:cubicBezTo>
                    <a:pt x="970" y="314"/>
                    <a:pt x="983" y="318"/>
                    <a:pt x="995" y="318"/>
                  </a:cubicBezTo>
                  <a:cubicBezTo>
                    <a:pt x="1010" y="318"/>
                    <a:pt x="1024" y="312"/>
                    <a:pt x="1035" y="301"/>
                  </a:cubicBezTo>
                  <a:cubicBezTo>
                    <a:pt x="1058" y="278"/>
                    <a:pt x="1058" y="242"/>
                    <a:pt x="1035" y="218"/>
                  </a:cubicBezTo>
                  <a:cubicBezTo>
                    <a:pt x="972" y="159"/>
                    <a:pt x="904" y="96"/>
                    <a:pt x="820" y="60"/>
                  </a:cubicBezTo>
                  <a:cubicBezTo>
                    <a:pt x="744" y="20"/>
                    <a:pt x="656" y="0"/>
                    <a:pt x="570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5"/>
            <p:cNvSpPr/>
            <p:nvPr/>
          </p:nvSpPr>
          <p:spPr>
            <a:xfrm>
              <a:off x="5364737" y="2297324"/>
              <a:ext cx="45248" cy="15126"/>
            </a:xfrm>
            <a:custGeom>
              <a:avLst/>
              <a:gdLst/>
              <a:ahLst/>
              <a:cxnLst/>
              <a:rect l="l" t="t" r="r" b="b"/>
              <a:pathLst>
                <a:path w="1059" h="354" extrusionOk="0">
                  <a:moveTo>
                    <a:pt x="489" y="0"/>
                  </a:moveTo>
                  <a:cubicBezTo>
                    <a:pt x="403" y="0"/>
                    <a:pt x="314" y="20"/>
                    <a:pt x="238" y="60"/>
                  </a:cubicBezTo>
                  <a:cubicBezTo>
                    <a:pt x="156" y="96"/>
                    <a:pt x="86" y="159"/>
                    <a:pt x="23" y="218"/>
                  </a:cubicBezTo>
                  <a:cubicBezTo>
                    <a:pt x="0" y="242"/>
                    <a:pt x="0" y="278"/>
                    <a:pt x="23" y="301"/>
                  </a:cubicBezTo>
                  <a:cubicBezTo>
                    <a:pt x="34" y="312"/>
                    <a:pt x="49" y="318"/>
                    <a:pt x="63" y="318"/>
                  </a:cubicBezTo>
                  <a:cubicBezTo>
                    <a:pt x="76" y="318"/>
                    <a:pt x="89" y="314"/>
                    <a:pt x="99" y="304"/>
                  </a:cubicBezTo>
                  <a:lnTo>
                    <a:pt x="106" y="301"/>
                  </a:lnTo>
                  <a:cubicBezTo>
                    <a:pt x="162" y="251"/>
                    <a:pt x="221" y="202"/>
                    <a:pt x="291" y="179"/>
                  </a:cubicBezTo>
                  <a:cubicBezTo>
                    <a:pt x="346" y="155"/>
                    <a:pt x="403" y="144"/>
                    <a:pt x="459" y="144"/>
                  </a:cubicBezTo>
                  <a:cubicBezTo>
                    <a:pt x="473" y="144"/>
                    <a:pt x="487" y="145"/>
                    <a:pt x="501" y="146"/>
                  </a:cubicBezTo>
                  <a:cubicBezTo>
                    <a:pt x="574" y="153"/>
                    <a:pt x="647" y="172"/>
                    <a:pt x="712" y="206"/>
                  </a:cubicBezTo>
                  <a:cubicBezTo>
                    <a:pt x="778" y="238"/>
                    <a:pt x="848" y="282"/>
                    <a:pt x="897" y="327"/>
                  </a:cubicBezTo>
                  <a:lnTo>
                    <a:pt x="901" y="331"/>
                  </a:lnTo>
                  <a:cubicBezTo>
                    <a:pt x="917" y="346"/>
                    <a:pt x="938" y="354"/>
                    <a:pt x="959" y="354"/>
                  </a:cubicBezTo>
                  <a:cubicBezTo>
                    <a:pt x="984" y="354"/>
                    <a:pt x="1008" y="344"/>
                    <a:pt x="1026" y="324"/>
                  </a:cubicBezTo>
                  <a:cubicBezTo>
                    <a:pt x="1059" y="288"/>
                    <a:pt x="1055" y="232"/>
                    <a:pt x="1019" y="198"/>
                  </a:cubicBezTo>
                  <a:cubicBezTo>
                    <a:pt x="1019" y="195"/>
                    <a:pt x="1015" y="195"/>
                    <a:pt x="1015" y="192"/>
                  </a:cubicBezTo>
                  <a:cubicBezTo>
                    <a:pt x="936" y="133"/>
                    <a:pt x="861" y="93"/>
                    <a:pt x="778" y="57"/>
                  </a:cubicBezTo>
                  <a:cubicBezTo>
                    <a:pt x="693" y="24"/>
                    <a:pt x="604" y="1"/>
                    <a:pt x="508" y="1"/>
                  </a:cubicBezTo>
                  <a:cubicBezTo>
                    <a:pt x="502" y="0"/>
                    <a:pt x="496" y="0"/>
                    <a:pt x="489" y="0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5"/>
            <p:cNvSpPr/>
            <p:nvPr/>
          </p:nvSpPr>
          <p:spPr>
            <a:xfrm>
              <a:off x="4980110" y="3149812"/>
              <a:ext cx="393264" cy="1799511"/>
            </a:xfrm>
            <a:custGeom>
              <a:avLst/>
              <a:gdLst/>
              <a:ahLst/>
              <a:cxnLst/>
              <a:rect l="l" t="t" r="r" b="b"/>
              <a:pathLst>
                <a:path w="9204" h="42116" extrusionOk="0">
                  <a:moveTo>
                    <a:pt x="5852" y="0"/>
                  </a:moveTo>
                  <a:cubicBezTo>
                    <a:pt x="5852" y="0"/>
                    <a:pt x="2608" y="650"/>
                    <a:pt x="2153" y="7670"/>
                  </a:cubicBezTo>
                  <a:cubicBezTo>
                    <a:pt x="1814" y="12981"/>
                    <a:pt x="4875" y="36132"/>
                    <a:pt x="5341" y="39610"/>
                  </a:cubicBezTo>
                  <a:cubicBezTo>
                    <a:pt x="5341" y="39610"/>
                    <a:pt x="2768" y="41357"/>
                    <a:pt x="814" y="41357"/>
                  </a:cubicBezTo>
                  <a:cubicBezTo>
                    <a:pt x="687" y="41357"/>
                    <a:pt x="563" y="41349"/>
                    <a:pt x="442" y="41334"/>
                  </a:cubicBezTo>
                  <a:cubicBezTo>
                    <a:pt x="429" y="41332"/>
                    <a:pt x="416" y="41331"/>
                    <a:pt x="403" y="41331"/>
                  </a:cubicBezTo>
                  <a:cubicBezTo>
                    <a:pt x="307" y="41331"/>
                    <a:pt x="211" y="41371"/>
                    <a:pt x="153" y="41449"/>
                  </a:cubicBezTo>
                  <a:cubicBezTo>
                    <a:pt x="67" y="41571"/>
                    <a:pt x="1" y="41765"/>
                    <a:pt x="196" y="42006"/>
                  </a:cubicBezTo>
                  <a:cubicBezTo>
                    <a:pt x="252" y="42079"/>
                    <a:pt x="337" y="42115"/>
                    <a:pt x="430" y="42115"/>
                  </a:cubicBezTo>
                  <a:lnTo>
                    <a:pt x="8301" y="42115"/>
                  </a:lnTo>
                  <a:cubicBezTo>
                    <a:pt x="8594" y="42115"/>
                    <a:pt x="8844" y="41901"/>
                    <a:pt x="8887" y="41607"/>
                  </a:cubicBezTo>
                  <a:cubicBezTo>
                    <a:pt x="8940" y="41258"/>
                    <a:pt x="8973" y="40454"/>
                    <a:pt x="8759" y="39719"/>
                  </a:cubicBezTo>
                  <a:lnTo>
                    <a:pt x="9203" y="1579"/>
                  </a:lnTo>
                  <a:lnTo>
                    <a:pt x="5852" y="0"/>
                  </a:lnTo>
                  <a:close/>
                </a:path>
              </a:pathLst>
            </a:custGeom>
            <a:solidFill>
              <a:srgbClr val="F2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5"/>
            <p:cNvSpPr/>
            <p:nvPr/>
          </p:nvSpPr>
          <p:spPr>
            <a:xfrm>
              <a:off x="5040526" y="3192069"/>
              <a:ext cx="513969" cy="1079425"/>
            </a:xfrm>
            <a:custGeom>
              <a:avLst/>
              <a:gdLst/>
              <a:ahLst/>
              <a:cxnLst/>
              <a:rect l="l" t="t" r="r" b="b"/>
              <a:pathLst>
                <a:path w="12029" h="25263" extrusionOk="0">
                  <a:moveTo>
                    <a:pt x="1958" y="0"/>
                  </a:moveTo>
                  <a:cubicBezTo>
                    <a:pt x="1958" y="0"/>
                    <a:pt x="1" y="5000"/>
                    <a:pt x="650" y="10706"/>
                  </a:cubicBezTo>
                  <a:cubicBezTo>
                    <a:pt x="1296" y="16415"/>
                    <a:pt x="2045" y="25262"/>
                    <a:pt x="2045" y="25262"/>
                  </a:cubicBezTo>
                  <a:lnTo>
                    <a:pt x="7789" y="25262"/>
                  </a:lnTo>
                  <a:lnTo>
                    <a:pt x="8198" y="7384"/>
                  </a:lnTo>
                  <a:cubicBezTo>
                    <a:pt x="8267" y="4463"/>
                    <a:pt x="9682" y="1737"/>
                    <a:pt x="120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5"/>
            <p:cNvSpPr/>
            <p:nvPr/>
          </p:nvSpPr>
          <p:spPr>
            <a:xfrm>
              <a:off x="5085047" y="3253724"/>
              <a:ext cx="74859" cy="980981"/>
            </a:xfrm>
            <a:custGeom>
              <a:avLst/>
              <a:gdLst/>
              <a:ahLst/>
              <a:cxnLst/>
              <a:rect l="l" t="t" r="r" b="b"/>
              <a:pathLst>
                <a:path w="1752" h="22959" fill="none" extrusionOk="0">
                  <a:moveTo>
                    <a:pt x="1523" y="1"/>
                  </a:moveTo>
                  <a:cubicBezTo>
                    <a:pt x="1523" y="1"/>
                    <a:pt x="110" y="2931"/>
                    <a:pt x="57" y="6148"/>
                  </a:cubicBezTo>
                  <a:cubicBezTo>
                    <a:pt x="0" y="9362"/>
                    <a:pt x="1751" y="22958"/>
                    <a:pt x="1751" y="22958"/>
                  </a:cubicBezTo>
                </a:path>
              </a:pathLst>
            </a:custGeom>
            <a:noFill/>
            <a:ln w="150" cap="flat" cmpd="sng">
              <a:solidFill>
                <a:srgbClr val="450D20"/>
              </a:solidFill>
              <a:prstDash val="solid"/>
              <a:miter lim="7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5"/>
            <p:cNvSpPr/>
            <p:nvPr/>
          </p:nvSpPr>
          <p:spPr>
            <a:xfrm>
              <a:off x="5136704" y="4271437"/>
              <a:ext cx="224106" cy="56913"/>
            </a:xfrm>
            <a:custGeom>
              <a:avLst/>
              <a:gdLst/>
              <a:ahLst/>
              <a:cxnLst/>
              <a:rect l="l" t="t" r="r" b="b"/>
              <a:pathLst>
                <a:path w="5245" h="1332" extrusionOk="0">
                  <a:moveTo>
                    <a:pt x="1" y="0"/>
                  </a:moveTo>
                  <a:lnTo>
                    <a:pt x="156" y="1331"/>
                  </a:lnTo>
                  <a:lnTo>
                    <a:pt x="5245" y="316"/>
                  </a:lnTo>
                  <a:lnTo>
                    <a:pt x="5245" y="0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5"/>
            <p:cNvSpPr/>
            <p:nvPr/>
          </p:nvSpPr>
          <p:spPr>
            <a:xfrm>
              <a:off x="5311500" y="3255305"/>
              <a:ext cx="493374" cy="1557845"/>
            </a:xfrm>
            <a:custGeom>
              <a:avLst/>
              <a:gdLst/>
              <a:ahLst/>
              <a:cxnLst/>
              <a:rect l="l" t="t" r="r" b="b"/>
              <a:pathLst>
                <a:path w="11547" h="36460" extrusionOk="0">
                  <a:moveTo>
                    <a:pt x="5442" y="0"/>
                  </a:moveTo>
                  <a:cubicBezTo>
                    <a:pt x="4820" y="639"/>
                    <a:pt x="4041" y="1193"/>
                    <a:pt x="3484" y="1648"/>
                  </a:cubicBezTo>
                  <a:cubicBezTo>
                    <a:pt x="2305" y="2611"/>
                    <a:pt x="1246" y="3774"/>
                    <a:pt x="1" y="4661"/>
                  </a:cubicBezTo>
                  <a:lnTo>
                    <a:pt x="5861" y="16204"/>
                  </a:lnTo>
                  <a:lnTo>
                    <a:pt x="2380" y="28571"/>
                  </a:lnTo>
                  <a:cubicBezTo>
                    <a:pt x="1797" y="28888"/>
                    <a:pt x="1316" y="29329"/>
                    <a:pt x="1111" y="29560"/>
                  </a:cubicBezTo>
                  <a:cubicBezTo>
                    <a:pt x="917" y="29781"/>
                    <a:pt x="913" y="30111"/>
                    <a:pt x="1105" y="30338"/>
                  </a:cubicBezTo>
                  <a:lnTo>
                    <a:pt x="6184" y="36350"/>
                  </a:lnTo>
                  <a:cubicBezTo>
                    <a:pt x="6239" y="36417"/>
                    <a:pt x="6320" y="36459"/>
                    <a:pt x="6409" y="36459"/>
                  </a:cubicBezTo>
                  <a:cubicBezTo>
                    <a:pt x="6412" y="36459"/>
                    <a:pt x="6415" y="36459"/>
                    <a:pt x="6418" y="36459"/>
                  </a:cubicBezTo>
                  <a:cubicBezTo>
                    <a:pt x="6725" y="36449"/>
                    <a:pt x="6834" y="36274"/>
                    <a:pt x="6869" y="36129"/>
                  </a:cubicBezTo>
                  <a:cubicBezTo>
                    <a:pt x="6896" y="36020"/>
                    <a:pt x="6850" y="35911"/>
                    <a:pt x="6767" y="35836"/>
                  </a:cubicBezTo>
                  <a:cubicBezTo>
                    <a:pt x="5693" y="34850"/>
                    <a:pt x="5205" y="32714"/>
                    <a:pt x="5021" y="31637"/>
                  </a:cubicBezTo>
                  <a:cubicBezTo>
                    <a:pt x="5340" y="30888"/>
                    <a:pt x="6975" y="27051"/>
                    <a:pt x="8959" y="22308"/>
                  </a:cubicBezTo>
                  <a:cubicBezTo>
                    <a:pt x="9708" y="20522"/>
                    <a:pt x="10508" y="18607"/>
                    <a:pt x="11303" y="16678"/>
                  </a:cubicBezTo>
                  <a:cubicBezTo>
                    <a:pt x="11534" y="16121"/>
                    <a:pt x="11547" y="15499"/>
                    <a:pt x="11339" y="14935"/>
                  </a:cubicBezTo>
                  <a:cubicBezTo>
                    <a:pt x="10334" y="12206"/>
                    <a:pt x="9322" y="9493"/>
                    <a:pt x="8416" y="7126"/>
                  </a:cubicBezTo>
                  <a:cubicBezTo>
                    <a:pt x="7298" y="4216"/>
                    <a:pt x="6343" y="1830"/>
                    <a:pt x="5759" y="587"/>
                  </a:cubicBezTo>
                  <a:cubicBezTo>
                    <a:pt x="5663" y="386"/>
                    <a:pt x="5558" y="192"/>
                    <a:pt x="5442" y="0"/>
                  </a:cubicBezTo>
                  <a:close/>
                </a:path>
              </a:pathLst>
            </a:custGeom>
            <a:solidFill>
              <a:srgbClr val="F2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5"/>
            <p:cNvSpPr/>
            <p:nvPr/>
          </p:nvSpPr>
          <p:spPr>
            <a:xfrm>
              <a:off x="5256168" y="3192069"/>
              <a:ext cx="576052" cy="1088398"/>
            </a:xfrm>
            <a:custGeom>
              <a:avLst/>
              <a:gdLst/>
              <a:ahLst/>
              <a:cxnLst/>
              <a:rect l="l" t="t" r="r" b="b"/>
              <a:pathLst>
                <a:path w="13482" h="25473" extrusionOk="0">
                  <a:moveTo>
                    <a:pt x="6982" y="0"/>
                  </a:moveTo>
                  <a:lnTo>
                    <a:pt x="1" y="5165"/>
                  </a:lnTo>
                  <a:lnTo>
                    <a:pt x="6771" y="17644"/>
                  </a:lnTo>
                  <a:lnTo>
                    <a:pt x="4951" y="24075"/>
                  </a:lnTo>
                  <a:lnTo>
                    <a:pt x="10070" y="25472"/>
                  </a:lnTo>
                  <a:lnTo>
                    <a:pt x="13264" y="18112"/>
                  </a:lnTo>
                  <a:cubicBezTo>
                    <a:pt x="13468" y="17641"/>
                    <a:pt x="13481" y="17114"/>
                    <a:pt x="13300" y="16635"/>
                  </a:cubicBezTo>
                  <a:lnTo>
                    <a:pt x="69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5"/>
            <p:cNvSpPr/>
            <p:nvPr/>
          </p:nvSpPr>
          <p:spPr>
            <a:xfrm>
              <a:off x="5554444" y="3259663"/>
              <a:ext cx="247905" cy="987005"/>
            </a:xfrm>
            <a:custGeom>
              <a:avLst/>
              <a:gdLst/>
              <a:ahLst/>
              <a:cxnLst/>
              <a:rect l="l" t="t" r="r" b="b"/>
              <a:pathLst>
                <a:path w="5802" h="23100" fill="none" extrusionOk="0">
                  <a:moveTo>
                    <a:pt x="1" y="0"/>
                  </a:moveTo>
                  <a:cubicBezTo>
                    <a:pt x="1" y="0"/>
                    <a:pt x="5284" y="13109"/>
                    <a:pt x="5545" y="15374"/>
                  </a:cubicBezTo>
                  <a:cubicBezTo>
                    <a:pt x="5802" y="17638"/>
                    <a:pt x="2773" y="23099"/>
                    <a:pt x="2773" y="23099"/>
                  </a:cubicBezTo>
                </a:path>
              </a:pathLst>
            </a:custGeom>
            <a:noFill/>
            <a:ln w="150" cap="flat" cmpd="sng">
              <a:solidFill>
                <a:srgbClr val="450D20"/>
              </a:solidFill>
              <a:prstDash val="solid"/>
              <a:miter lim="7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5"/>
            <p:cNvSpPr/>
            <p:nvPr/>
          </p:nvSpPr>
          <p:spPr>
            <a:xfrm>
              <a:off x="5387553" y="3452447"/>
              <a:ext cx="61570" cy="315927"/>
            </a:xfrm>
            <a:custGeom>
              <a:avLst/>
              <a:gdLst/>
              <a:ahLst/>
              <a:cxnLst/>
              <a:rect l="l" t="t" r="r" b="b"/>
              <a:pathLst>
                <a:path w="1441" h="7394" extrusionOk="0">
                  <a:moveTo>
                    <a:pt x="0" y="0"/>
                  </a:moveTo>
                  <a:lnTo>
                    <a:pt x="0" y="4737"/>
                  </a:lnTo>
                  <a:lnTo>
                    <a:pt x="1441" y="7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5"/>
            <p:cNvSpPr/>
            <p:nvPr/>
          </p:nvSpPr>
          <p:spPr>
            <a:xfrm>
              <a:off x="5470785" y="4225206"/>
              <a:ext cx="195649" cy="58750"/>
            </a:xfrm>
            <a:custGeom>
              <a:avLst/>
              <a:gdLst/>
              <a:ahLst/>
              <a:cxnLst/>
              <a:rect l="l" t="t" r="r" b="b"/>
              <a:pathLst>
                <a:path w="4579" h="1375" extrusionOk="0">
                  <a:moveTo>
                    <a:pt x="304" y="1"/>
                  </a:moveTo>
                  <a:lnTo>
                    <a:pt x="1" y="1082"/>
                  </a:lnTo>
                  <a:lnTo>
                    <a:pt x="4490" y="1375"/>
                  </a:lnTo>
                  <a:lnTo>
                    <a:pt x="4579" y="11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5"/>
            <p:cNvSpPr/>
            <p:nvPr/>
          </p:nvSpPr>
          <p:spPr>
            <a:xfrm>
              <a:off x="4838300" y="1643687"/>
              <a:ext cx="513115" cy="1243584"/>
            </a:xfrm>
            <a:custGeom>
              <a:avLst/>
              <a:gdLst/>
              <a:ahLst/>
              <a:cxnLst/>
              <a:rect l="l" t="t" r="r" b="b"/>
              <a:pathLst>
                <a:path w="12009" h="29105" extrusionOk="0">
                  <a:moveTo>
                    <a:pt x="11525" y="1"/>
                  </a:moveTo>
                  <a:cubicBezTo>
                    <a:pt x="11116" y="1"/>
                    <a:pt x="11046" y="1776"/>
                    <a:pt x="10796" y="2497"/>
                  </a:cubicBezTo>
                  <a:cubicBezTo>
                    <a:pt x="10657" y="2903"/>
                    <a:pt x="9764" y="3595"/>
                    <a:pt x="8990" y="4135"/>
                  </a:cubicBezTo>
                  <a:cubicBezTo>
                    <a:pt x="8594" y="4379"/>
                    <a:pt x="8208" y="4636"/>
                    <a:pt x="7829" y="4903"/>
                  </a:cubicBezTo>
                  <a:cubicBezTo>
                    <a:pt x="7819" y="4910"/>
                    <a:pt x="7812" y="4913"/>
                    <a:pt x="7812" y="4913"/>
                  </a:cubicBezTo>
                  <a:cubicBezTo>
                    <a:pt x="6033" y="6162"/>
                    <a:pt x="4427" y="7629"/>
                    <a:pt x="2993" y="9165"/>
                  </a:cubicBezTo>
                  <a:cubicBezTo>
                    <a:pt x="1969" y="10266"/>
                    <a:pt x="1032" y="11399"/>
                    <a:pt x="189" y="12520"/>
                  </a:cubicBezTo>
                  <a:cubicBezTo>
                    <a:pt x="47" y="12708"/>
                    <a:pt x="1" y="12952"/>
                    <a:pt x="66" y="13176"/>
                  </a:cubicBezTo>
                  <a:cubicBezTo>
                    <a:pt x="561" y="14913"/>
                    <a:pt x="1145" y="16545"/>
                    <a:pt x="1735" y="18015"/>
                  </a:cubicBezTo>
                  <a:cubicBezTo>
                    <a:pt x="2750" y="20543"/>
                    <a:pt x="3791" y="22593"/>
                    <a:pt x="4441" y="23872"/>
                  </a:cubicBezTo>
                  <a:cubicBezTo>
                    <a:pt x="4991" y="24950"/>
                    <a:pt x="6392" y="28596"/>
                    <a:pt x="6968" y="28968"/>
                  </a:cubicBezTo>
                  <a:cubicBezTo>
                    <a:pt x="7114" y="29062"/>
                    <a:pt x="7253" y="29105"/>
                    <a:pt x="7387" y="29105"/>
                  </a:cubicBezTo>
                  <a:cubicBezTo>
                    <a:pt x="8596" y="29105"/>
                    <a:pt x="9287" y="25564"/>
                    <a:pt x="8970" y="24050"/>
                  </a:cubicBezTo>
                  <a:cubicBezTo>
                    <a:pt x="8861" y="23550"/>
                    <a:pt x="8660" y="22943"/>
                    <a:pt x="8317" y="22217"/>
                  </a:cubicBezTo>
                  <a:cubicBezTo>
                    <a:pt x="7519" y="20530"/>
                    <a:pt x="6122" y="17105"/>
                    <a:pt x="4721" y="13575"/>
                  </a:cubicBezTo>
                  <a:cubicBezTo>
                    <a:pt x="6758" y="10579"/>
                    <a:pt x="8739" y="7712"/>
                    <a:pt x="9787" y="6198"/>
                  </a:cubicBezTo>
                  <a:cubicBezTo>
                    <a:pt x="10548" y="5098"/>
                    <a:pt x="11810" y="5262"/>
                    <a:pt x="11909" y="4992"/>
                  </a:cubicBezTo>
                  <a:cubicBezTo>
                    <a:pt x="12008" y="4725"/>
                    <a:pt x="11966" y="58"/>
                    <a:pt x="11544" y="2"/>
                  </a:cubicBezTo>
                  <a:cubicBezTo>
                    <a:pt x="11537" y="1"/>
                    <a:pt x="11531" y="1"/>
                    <a:pt x="11525" y="1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5"/>
            <p:cNvSpPr/>
            <p:nvPr/>
          </p:nvSpPr>
          <p:spPr>
            <a:xfrm>
              <a:off x="5321797" y="1643687"/>
              <a:ext cx="513072" cy="1254821"/>
            </a:xfrm>
            <a:custGeom>
              <a:avLst/>
              <a:gdLst/>
              <a:ahLst/>
              <a:cxnLst/>
              <a:rect l="l" t="t" r="r" b="b"/>
              <a:pathLst>
                <a:path w="12008" h="29368" extrusionOk="0">
                  <a:moveTo>
                    <a:pt x="484" y="1"/>
                  </a:moveTo>
                  <a:cubicBezTo>
                    <a:pt x="478" y="1"/>
                    <a:pt x="472" y="1"/>
                    <a:pt x="465" y="2"/>
                  </a:cubicBezTo>
                  <a:cubicBezTo>
                    <a:pt x="43" y="58"/>
                    <a:pt x="0" y="4725"/>
                    <a:pt x="99" y="4992"/>
                  </a:cubicBezTo>
                  <a:cubicBezTo>
                    <a:pt x="198" y="5262"/>
                    <a:pt x="1460" y="5098"/>
                    <a:pt x="2222" y="6198"/>
                  </a:cubicBezTo>
                  <a:cubicBezTo>
                    <a:pt x="3270" y="7712"/>
                    <a:pt x="5251" y="10579"/>
                    <a:pt x="7285" y="13575"/>
                  </a:cubicBezTo>
                  <a:cubicBezTo>
                    <a:pt x="5887" y="17105"/>
                    <a:pt x="4489" y="20530"/>
                    <a:pt x="3692" y="22217"/>
                  </a:cubicBezTo>
                  <a:cubicBezTo>
                    <a:pt x="3349" y="22943"/>
                    <a:pt x="3148" y="23550"/>
                    <a:pt x="3039" y="24050"/>
                  </a:cubicBezTo>
                  <a:cubicBezTo>
                    <a:pt x="2720" y="25573"/>
                    <a:pt x="3320" y="29368"/>
                    <a:pt x="4524" y="29368"/>
                  </a:cubicBezTo>
                  <a:cubicBezTo>
                    <a:pt x="4649" y="29368"/>
                    <a:pt x="4780" y="29327"/>
                    <a:pt x="4918" y="29238"/>
                  </a:cubicBezTo>
                  <a:cubicBezTo>
                    <a:pt x="5492" y="28869"/>
                    <a:pt x="7018" y="24950"/>
                    <a:pt x="7568" y="23872"/>
                  </a:cubicBezTo>
                  <a:cubicBezTo>
                    <a:pt x="8218" y="22593"/>
                    <a:pt x="9259" y="20543"/>
                    <a:pt x="10274" y="18015"/>
                  </a:cubicBezTo>
                  <a:cubicBezTo>
                    <a:pt x="10865" y="16545"/>
                    <a:pt x="11448" y="14913"/>
                    <a:pt x="11942" y="13176"/>
                  </a:cubicBezTo>
                  <a:cubicBezTo>
                    <a:pt x="12008" y="12952"/>
                    <a:pt x="11962" y="12708"/>
                    <a:pt x="11820" y="12520"/>
                  </a:cubicBezTo>
                  <a:cubicBezTo>
                    <a:pt x="10976" y="11399"/>
                    <a:pt x="10040" y="10266"/>
                    <a:pt x="9015" y="9165"/>
                  </a:cubicBezTo>
                  <a:cubicBezTo>
                    <a:pt x="7582" y="7629"/>
                    <a:pt x="5976" y="6162"/>
                    <a:pt x="4196" y="4913"/>
                  </a:cubicBezTo>
                  <a:cubicBezTo>
                    <a:pt x="4196" y="4913"/>
                    <a:pt x="4190" y="4910"/>
                    <a:pt x="4180" y="4903"/>
                  </a:cubicBezTo>
                  <a:cubicBezTo>
                    <a:pt x="3800" y="4636"/>
                    <a:pt x="3415" y="4379"/>
                    <a:pt x="3020" y="4135"/>
                  </a:cubicBezTo>
                  <a:cubicBezTo>
                    <a:pt x="2245" y="3595"/>
                    <a:pt x="1352" y="2903"/>
                    <a:pt x="1214" y="2497"/>
                  </a:cubicBezTo>
                  <a:cubicBezTo>
                    <a:pt x="963" y="1776"/>
                    <a:pt x="889" y="1"/>
                    <a:pt x="484" y="1"/>
                  </a:cubicBez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5"/>
            <p:cNvSpPr/>
            <p:nvPr/>
          </p:nvSpPr>
          <p:spPr>
            <a:xfrm>
              <a:off x="5077998" y="2442553"/>
              <a:ext cx="516917" cy="749569"/>
            </a:xfrm>
            <a:custGeom>
              <a:avLst/>
              <a:gdLst/>
              <a:ahLst/>
              <a:cxnLst/>
              <a:rect l="l" t="t" r="r" b="b"/>
              <a:pathLst>
                <a:path w="12098" h="17543" extrusionOk="0">
                  <a:moveTo>
                    <a:pt x="4160" y="1372"/>
                  </a:moveTo>
                  <a:cubicBezTo>
                    <a:pt x="4167" y="1424"/>
                    <a:pt x="4174" y="1474"/>
                    <a:pt x="4177" y="1510"/>
                  </a:cubicBezTo>
                  <a:lnTo>
                    <a:pt x="4160" y="1372"/>
                  </a:lnTo>
                  <a:close/>
                  <a:moveTo>
                    <a:pt x="6082" y="0"/>
                  </a:moveTo>
                  <a:lnTo>
                    <a:pt x="3999" y="666"/>
                  </a:lnTo>
                  <a:cubicBezTo>
                    <a:pt x="4052" y="755"/>
                    <a:pt x="4107" y="1028"/>
                    <a:pt x="4144" y="1253"/>
                  </a:cubicBezTo>
                  <a:cubicBezTo>
                    <a:pt x="4167" y="1570"/>
                    <a:pt x="4160" y="2073"/>
                    <a:pt x="4127" y="2492"/>
                  </a:cubicBezTo>
                  <a:cubicBezTo>
                    <a:pt x="4118" y="2604"/>
                    <a:pt x="4101" y="2717"/>
                    <a:pt x="4068" y="2825"/>
                  </a:cubicBezTo>
                  <a:cubicBezTo>
                    <a:pt x="4042" y="2901"/>
                    <a:pt x="4019" y="2977"/>
                    <a:pt x="3993" y="3046"/>
                  </a:cubicBezTo>
                  <a:cubicBezTo>
                    <a:pt x="3778" y="3636"/>
                    <a:pt x="3221" y="4035"/>
                    <a:pt x="2592" y="4057"/>
                  </a:cubicBezTo>
                  <a:cubicBezTo>
                    <a:pt x="2584" y="4057"/>
                    <a:pt x="2581" y="4057"/>
                    <a:pt x="2578" y="4061"/>
                  </a:cubicBezTo>
                  <a:cubicBezTo>
                    <a:pt x="2018" y="4077"/>
                    <a:pt x="1471" y="4279"/>
                    <a:pt x="1062" y="4661"/>
                  </a:cubicBezTo>
                  <a:cubicBezTo>
                    <a:pt x="492" y="5198"/>
                    <a:pt x="1" y="6204"/>
                    <a:pt x="324" y="8082"/>
                  </a:cubicBezTo>
                  <a:cubicBezTo>
                    <a:pt x="967" y="11843"/>
                    <a:pt x="1550" y="15251"/>
                    <a:pt x="1303" y="17542"/>
                  </a:cubicBezTo>
                  <a:lnTo>
                    <a:pt x="10796" y="17542"/>
                  </a:lnTo>
                  <a:cubicBezTo>
                    <a:pt x="10548" y="15251"/>
                    <a:pt x="11132" y="11843"/>
                    <a:pt x="11774" y="8082"/>
                  </a:cubicBezTo>
                  <a:cubicBezTo>
                    <a:pt x="12097" y="6204"/>
                    <a:pt x="11607" y="5198"/>
                    <a:pt x="11036" y="4661"/>
                  </a:cubicBezTo>
                  <a:cubicBezTo>
                    <a:pt x="10627" y="4279"/>
                    <a:pt x="10077" y="4077"/>
                    <a:pt x="9517" y="4057"/>
                  </a:cubicBezTo>
                  <a:lnTo>
                    <a:pt x="9506" y="4057"/>
                  </a:lnTo>
                  <a:cubicBezTo>
                    <a:pt x="8870" y="4035"/>
                    <a:pt x="8307" y="3616"/>
                    <a:pt x="8093" y="3013"/>
                  </a:cubicBezTo>
                  <a:cubicBezTo>
                    <a:pt x="8067" y="2941"/>
                    <a:pt x="8043" y="2865"/>
                    <a:pt x="8017" y="2782"/>
                  </a:cubicBezTo>
                  <a:cubicBezTo>
                    <a:pt x="7994" y="2706"/>
                    <a:pt x="7977" y="2627"/>
                    <a:pt x="7968" y="2548"/>
                  </a:cubicBezTo>
                  <a:cubicBezTo>
                    <a:pt x="7918" y="2186"/>
                    <a:pt x="7892" y="1816"/>
                    <a:pt x="7924" y="1513"/>
                  </a:cubicBezTo>
                  <a:lnTo>
                    <a:pt x="7924" y="1510"/>
                  </a:lnTo>
                  <a:cubicBezTo>
                    <a:pt x="7941" y="1312"/>
                    <a:pt x="7984" y="1141"/>
                    <a:pt x="8059" y="1012"/>
                  </a:cubicBezTo>
                  <a:lnTo>
                    <a:pt x="6082" y="0"/>
                  </a:lnTo>
                  <a:close/>
                </a:path>
              </a:pathLst>
            </a:custGeom>
            <a:solidFill>
              <a:srgbClr val="FA97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5"/>
            <p:cNvSpPr/>
            <p:nvPr/>
          </p:nvSpPr>
          <p:spPr>
            <a:xfrm>
              <a:off x="5254758" y="2492372"/>
              <a:ext cx="163689" cy="56058"/>
            </a:xfrm>
            <a:custGeom>
              <a:avLst/>
              <a:gdLst/>
              <a:ahLst/>
              <a:cxnLst/>
              <a:rect l="l" t="t" r="r" b="b"/>
              <a:pathLst>
                <a:path w="3831" h="1312" extrusionOk="0">
                  <a:moveTo>
                    <a:pt x="0" y="1"/>
                  </a:moveTo>
                  <a:lnTo>
                    <a:pt x="0" y="1"/>
                  </a:lnTo>
                  <a:cubicBezTo>
                    <a:pt x="641" y="986"/>
                    <a:pt x="1288" y="1312"/>
                    <a:pt x="1863" y="1312"/>
                  </a:cubicBezTo>
                  <a:cubicBezTo>
                    <a:pt x="2983" y="1312"/>
                    <a:pt x="3831" y="77"/>
                    <a:pt x="3831" y="77"/>
                  </a:cubicBezTo>
                  <a:lnTo>
                    <a:pt x="3831" y="77"/>
                  </a:lnTo>
                  <a:cubicBezTo>
                    <a:pt x="3048" y="352"/>
                    <a:pt x="2378" y="446"/>
                    <a:pt x="1827" y="446"/>
                  </a:cubicBezTo>
                  <a:cubicBezTo>
                    <a:pt x="631" y="44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5"/>
            <p:cNvSpPr/>
            <p:nvPr/>
          </p:nvSpPr>
          <p:spPr>
            <a:xfrm>
              <a:off x="5089961" y="2593934"/>
              <a:ext cx="488760" cy="598185"/>
            </a:xfrm>
            <a:custGeom>
              <a:avLst/>
              <a:gdLst/>
              <a:ahLst/>
              <a:cxnLst/>
              <a:rect l="l" t="t" r="r" b="b"/>
              <a:pathLst>
                <a:path w="11439" h="14000" extrusionOk="0">
                  <a:moveTo>
                    <a:pt x="8290" y="0"/>
                  </a:moveTo>
                  <a:cubicBezTo>
                    <a:pt x="7360" y="1159"/>
                    <a:pt x="6493" y="1543"/>
                    <a:pt x="5752" y="1543"/>
                  </a:cubicBezTo>
                  <a:cubicBezTo>
                    <a:pt x="4304" y="1543"/>
                    <a:pt x="3340" y="76"/>
                    <a:pt x="3340" y="76"/>
                  </a:cubicBezTo>
                  <a:lnTo>
                    <a:pt x="3284" y="103"/>
                  </a:lnTo>
                  <a:lnTo>
                    <a:pt x="3129" y="172"/>
                  </a:lnTo>
                  <a:lnTo>
                    <a:pt x="2618" y="403"/>
                  </a:lnTo>
                  <a:cubicBezTo>
                    <a:pt x="2618" y="403"/>
                    <a:pt x="3086" y="5070"/>
                    <a:pt x="1" y="5228"/>
                  </a:cubicBezTo>
                  <a:cubicBezTo>
                    <a:pt x="1" y="5228"/>
                    <a:pt x="801" y="12147"/>
                    <a:pt x="801" y="13999"/>
                  </a:cubicBezTo>
                  <a:lnTo>
                    <a:pt x="10872" y="13999"/>
                  </a:lnTo>
                  <a:cubicBezTo>
                    <a:pt x="10618" y="12783"/>
                    <a:pt x="11438" y="5301"/>
                    <a:pt x="11438" y="5300"/>
                  </a:cubicBezTo>
                  <a:lnTo>
                    <a:pt x="11438" y="5300"/>
                  </a:lnTo>
                  <a:cubicBezTo>
                    <a:pt x="11353" y="5307"/>
                    <a:pt x="11271" y="5309"/>
                    <a:pt x="11191" y="5309"/>
                  </a:cubicBezTo>
                  <a:cubicBezTo>
                    <a:pt x="7938" y="5309"/>
                    <a:pt x="8940" y="370"/>
                    <a:pt x="8940" y="370"/>
                  </a:cubicBezTo>
                  <a:lnTo>
                    <a:pt x="8544" y="146"/>
                  </a:lnTo>
                  <a:lnTo>
                    <a:pt x="8396" y="60"/>
                  </a:lnTo>
                  <a:lnTo>
                    <a:pt x="8290" y="0"/>
                  </a:lnTo>
                  <a:close/>
                </a:path>
              </a:pathLst>
            </a:custGeom>
            <a:solidFill>
              <a:srgbClr val="4C3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5"/>
            <p:cNvSpPr/>
            <p:nvPr/>
          </p:nvSpPr>
          <p:spPr>
            <a:xfrm>
              <a:off x="5223611" y="2596455"/>
              <a:ext cx="231455" cy="80755"/>
            </a:xfrm>
            <a:custGeom>
              <a:avLst/>
              <a:gdLst/>
              <a:ahLst/>
              <a:cxnLst/>
              <a:rect l="l" t="t" r="r" b="b"/>
              <a:pathLst>
                <a:path w="5417" h="1890" extrusionOk="0">
                  <a:moveTo>
                    <a:pt x="5268" y="1"/>
                  </a:moveTo>
                  <a:cubicBezTo>
                    <a:pt x="4869" y="561"/>
                    <a:pt x="3943" y="1649"/>
                    <a:pt x="2637" y="1718"/>
                  </a:cubicBezTo>
                  <a:cubicBezTo>
                    <a:pt x="2597" y="1720"/>
                    <a:pt x="2556" y="1721"/>
                    <a:pt x="2517" y="1721"/>
                  </a:cubicBezTo>
                  <a:cubicBezTo>
                    <a:pt x="1130" y="1721"/>
                    <a:pt x="370" y="463"/>
                    <a:pt x="156" y="44"/>
                  </a:cubicBezTo>
                  <a:lnTo>
                    <a:pt x="1" y="113"/>
                  </a:lnTo>
                  <a:cubicBezTo>
                    <a:pt x="225" y="554"/>
                    <a:pt x="1029" y="1890"/>
                    <a:pt x="2512" y="1890"/>
                  </a:cubicBezTo>
                  <a:cubicBezTo>
                    <a:pt x="2558" y="1890"/>
                    <a:pt x="2602" y="1890"/>
                    <a:pt x="2645" y="1887"/>
                  </a:cubicBezTo>
                  <a:cubicBezTo>
                    <a:pt x="4046" y="1814"/>
                    <a:pt x="5011" y="673"/>
                    <a:pt x="5416" y="87"/>
                  </a:cubicBezTo>
                  <a:lnTo>
                    <a:pt x="5268" y="1"/>
                  </a:lnTo>
                  <a:close/>
                </a:path>
              </a:pathLst>
            </a:custGeom>
            <a:solidFill>
              <a:srgbClr val="450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5"/>
            <p:cNvSpPr/>
            <p:nvPr/>
          </p:nvSpPr>
          <p:spPr>
            <a:xfrm>
              <a:off x="5256168" y="2868028"/>
              <a:ext cx="144675" cy="144675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1" y="3385"/>
                  </a:moveTo>
                  <a:lnTo>
                    <a:pt x="3386" y="0"/>
                  </a:lnTo>
                </a:path>
              </a:pathLst>
            </a:custGeom>
            <a:noFill/>
            <a:ln w="150" cap="flat" cmpd="sng">
              <a:solidFill>
                <a:srgbClr val="450D20"/>
              </a:solidFill>
              <a:prstDash val="solid"/>
              <a:miter lim="7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5"/>
            <p:cNvSpPr/>
            <p:nvPr/>
          </p:nvSpPr>
          <p:spPr>
            <a:xfrm>
              <a:off x="5256168" y="2866874"/>
              <a:ext cx="183258" cy="183130"/>
            </a:xfrm>
            <a:custGeom>
              <a:avLst/>
              <a:gdLst/>
              <a:ahLst/>
              <a:cxnLst/>
              <a:rect l="l" t="t" r="r" b="b"/>
              <a:pathLst>
                <a:path w="4289" h="4286" fill="none" extrusionOk="0">
                  <a:moveTo>
                    <a:pt x="1" y="4285"/>
                  </a:moveTo>
                  <a:lnTo>
                    <a:pt x="4288" y="0"/>
                  </a:lnTo>
                </a:path>
              </a:pathLst>
            </a:custGeom>
            <a:noFill/>
            <a:ln w="150" cap="flat" cmpd="sng">
              <a:solidFill>
                <a:srgbClr val="450D20"/>
              </a:solidFill>
              <a:prstDash val="solid"/>
              <a:miter lim="7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642;p25"/>
          <p:cNvSpPr txBox="1"/>
          <p:nvPr/>
        </p:nvSpPr>
        <p:spPr>
          <a:xfrm>
            <a:off x="214282" y="2131807"/>
            <a:ext cx="2428892" cy="78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ctr" rtl="0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hr-HR" sz="1100" dirty="0">
                <a:solidFill>
                  <a:srgbClr val="450D20"/>
                </a:solidFill>
                <a:latin typeface="+mj-lt"/>
                <a:ea typeface="Yanone Kaffeesatz"/>
                <a:cs typeface="Yanone Kaffeesatz"/>
                <a:sym typeface="Yanone Kaffeesatz"/>
              </a:rPr>
              <a:t>SUNCE SE UBRAJA U MANJE ZVIJEZDE I SMATRA SE PATULJKOM</a:t>
            </a:r>
            <a:endParaRPr sz="1100" dirty="0">
              <a:solidFill>
                <a:srgbClr val="450D20"/>
              </a:solidFill>
              <a:latin typeface="+mj-lt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124" name="Google Shape;642;p25"/>
          <p:cNvSpPr txBox="1"/>
          <p:nvPr/>
        </p:nvSpPr>
        <p:spPr>
          <a:xfrm>
            <a:off x="171426" y="2715766"/>
            <a:ext cx="2246546" cy="972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endParaRPr lang="hr-HR" sz="1000" dirty="0">
              <a:solidFill>
                <a:srgbClr val="450D20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marL="171450" lvl="0" indent="-171450" algn="ctr" rtl="0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hr-HR" sz="1100" dirty="0">
                <a:solidFill>
                  <a:srgbClr val="450D20"/>
                </a:solidFill>
                <a:latin typeface="+mj-lt"/>
                <a:ea typeface="Yanone Kaffeesatz"/>
                <a:cs typeface="Yanone Kaffeesatz"/>
                <a:sym typeface="Yanone Kaffeesatz"/>
              </a:rPr>
              <a:t>SUNCE SVAKE SEKUNDE PRETVORI   OKO 4 MILIJUNA TVARI U ENERGIJU</a:t>
            </a:r>
            <a:endParaRPr sz="1100" dirty="0">
              <a:solidFill>
                <a:srgbClr val="450D20"/>
              </a:solidFill>
              <a:latin typeface="+mj-lt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125" name="Google Shape;642;p25"/>
          <p:cNvSpPr txBox="1"/>
          <p:nvPr/>
        </p:nvSpPr>
        <p:spPr>
          <a:xfrm>
            <a:off x="882868" y="3750899"/>
            <a:ext cx="1816236" cy="826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fontAlgn="base">
              <a:buFont typeface="Wingdings" panose="05000000000000000000" pitchFamily="2" charset="2"/>
              <a:buChar char="v"/>
            </a:pPr>
            <a:r>
              <a:rPr lang="hr-HR" sz="1100" cap="all" dirty="0"/>
              <a:t>SUNCE ĆE SVOJ ŽIVOTNI CIKLUS ZAVRŠITI KAO BIJELI PATULJAK</a:t>
            </a:r>
          </a:p>
        </p:txBody>
      </p:sp>
      <p:sp>
        <p:nvSpPr>
          <p:cNvPr id="136" name="Google Shape;644;p25"/>
          <p:cNvSpPr txBox="1"/>
          <p:nvPr/>
        </p:nvSpPr>
        <p:spPr>
          <a:xfrm>
            <a:off x="6490017" y="1865001"/>
            <a:ext cx="1771114" cy="1018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ctr"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hr-HR" sz="1050" dirty="0">
                <a:solidFill>
                  <a:srgbClr val="450D2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</a:t>
            </a:r>
            <a:r>
              <a:rPr lang="hr-HR" sz="1100" dirty="0">
                <a:solidFill>
                  <a:srgbClr val="450D20"/>
                </a:solidFill>
                <a:latin typeface="+mj-lt"/>
                <a:ea typeface="Yanone Kaffeesatz"/>
                <a:cs typeface="Yanone Kaffeesatz"/>
                <a:sym typeface="Yanone Kaffeesatz"/>
              </a:rPr>
              <a:t>SUNCE IMA DUPLO VEĆU MASU OD ZEMLJE</a:t>
            </a:r>
          </a:p>
          <a:p>
            <a:pPr marL="171450" indent="-171450" algn="ctr">
              <a:spcAft>
                <a:spcPts val="200"/>
              </a:spcAft>
              <a:buFont typeface="Wingdings" panose="05000000000000000000" pitchFamily="2" charset="2"/>
              <a:buChar char="v"/>
            </a:pPr>
            <a:endParaRPr lang="hr-HR" sz="1100" cap="all" dirty="0">
              <a:latin typeface="+mj-lt"/>
            </a:endParaRPr>
          </a:p>
          <a:p>
            <a:pPr marL="171450" indent="-171450" algn="ctr"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hr-HR" sz="1100" cap="all" dirty="0">
                <a:latin typeface="+mj-lt"/>
              </a:rPr>
              <a:t>POVRŠINA SUNCA JE VRUĆA, ALI NJEZINA JE KORONA MNOGO VRELIJA</a:t>
            </a:r>
          </a:p>
          <a:p>
            <a:pPr marL="171450" lvl="0" indent="-171450" algn="ctr" rtl="0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endParaRPr sz="1100" dirty="0">
              <a:solidFill>
                <a:srgbClr val="450D20"/>
              </a:solidFill>
              <a:latin typeface="+mj-lt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137" name="Google Shape;644;p25"/>
          <p:cNvSpPr txBox="1"/>
          <p:nvPr/>
        </p:nvSpPr>
        <p:spPr>
          <a:xfrm>
            <a:off x="6100132" y="3661399"/>
            <a:ext cx="2423867" cy="68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200"/>
              </a:spcAft>
            </a:pPr>
            <a:r>
              <a:rPr lang="hr-HR" sz="1050" dirty="0">
                <a:solidFill>
                  <a:srgbClr val="450D2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  </a:t>
            </a:r>
          </a:p>
          <a:p>
            <a:pPr marL="171450" lvl="0" indent="-171450" algn="ctr" rtl="0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hr-HR" sz="1100" dirty="0">
                <a:solidFill>
                  <a:srgbClr val="450D20"/>
                </a:solidFill>
                <a:latin typeface="+mj-lt"/>
                <a:ea typeface="Yanone Kaffeesatz"/>
                <a:cs typeface="Yanone Kaffeesatz"/>
                <a:sym typeface="Yanone Kaffeesatz"/>
              </a:rPr>
              <a:t>SUNCE NEMA ODREĐENU BOJU</a:t>
            </a:r>
            <a:endParaRPr sz="1100" dirty="0">
              <a:solidFill>
                <a:srgbClr val="450D20"/>
              </a:solidFill>
              <a:latin typeface="+mj-lt"/>
              <a:ea typeface="Yanone Kaffeesatz"/>
              <a:cs typeface="Yanone Kaffeesatz"/>
              <a:sym typeface="Yanone Kaffeesatz"/>
            </a:endParaRPr>
          </a:p>
        </p:txBody>
      </p:sp>
      <p:grpSp>
        <p:nvGrpSpPr>
          <p:cNvPr id="138" name="Google Shape;5217;p49"/>
          <p:cNvGrpSpPr/>
          <p:nvPr/>
        </p:nvGrpSpPr>
        <p:grpSpPr>
          <a:xfrm flipV="1">
            <a:off x="1403648" y="411510"/>
            <a:ext cx="496755" cy="427580"/>
            <a:chOff x="3269875" y="3210400"/>
            <a:chExt cx="484500" cy="483175"/>
          </a:xfrm>
        </p:grpSpPr>
        <p:sp>
          <p:nvSpPr>
            <p:cNvPr id="139" name="Google Shape;5218;p49"/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40" name="Google Shape;5219;p49"/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8"/>
          <p:cNvSpPr txBox="1"/>
          <p:nvPr/>
        </p:nvSpPr>
        <p:spPr>
          <a:xfrm>
            <a:off x="5715008" y="2071684"/>
            <a:ext cx="24438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rgbClr val="450D20"/>
                </a:solidFill>
                <a:latin typeface="+mj-lt"/>
                <a:ea typeface="Yanone Kaffeesatz"/>
                <a:cs typeface="Yanone Kaffeesatz"/>
                <a:sym typeface="Yanone Kaffeesatz"/>
              </a:rPr>
              <a:t>JEZGRA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0D20"/>
              </a:solidFill>
              <a:latin typeface="+mj-lt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778" name="Google Shape;778;p28"/>
          <p:cNvSpPr txBox="1"/>
          <p:nvPr/>
        </p:nvSpPr>
        <p:spPr>
          <a:xfrm>
            <a:off x="770497" y="2797817"/>
            <a:ext cx="21723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rgbClr val="450D20"/>
                </a:solidFill>
                <a:latin typeface="+mj-lt"/>
                <a:ea typeface="Quicksand Light"/>
                <a:cs typeface="Quicksand Light"/>
                <a:sym typeface="Yanone Kaffeesatz"/>
              </a:rPr>
              <a:t>KONVEKTIVNA ZONA</a:t>
            </a:r>
            <a:br>
              <a:rPr lang="es" dirty="0">
                <a:solidFill>
                  <a:srgbClr val="450D20"/>
                </a:solidFill>
                <a:latin typeface="+mj-lt"/>
                <a:ea typeface="Quicksand Light"/>
                <a:cs typeface="Quicksand Light"/>
                <a:sym typeface="Quicksand Light"/>
              </a:rPr>
            </a:br>
            <a:endParaRPr>
              <a:solidFill>
                <a:srgbClr val="450D20"/>
              </a:solidFill>
              <a:latin typeface="+mj-l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779" name="Google Shape;779;p28"/>
          <p:cNvSpPr txBox="1"/>
          <p:nvPr/>
        </p:nvSpPr>
        <p:spPr>
          <a:xfrm>
            <a:off x="5860147" y="3403186"/>
            <a:ext cx="24438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rgbClr val="450D20"/>
                </a:solidFill>
                <a:latin typeface="+mj-lt"/>
                <a:ea typeface="Yanone Kaffeesatz"/>
                <a:cs typeface="Yanone Kaffeesatz"/>
                <a:sym typeface="Yanone Kaffeesatz"/>
              </a:rPr>
              <a:t>KORONA</a:t>
            </a:r>
            <a:endParaRPr>
              <a:solidFill>
                <a:srgbClr val="450D20"/>
              </a:solidFill>
              <a:latin typeface="+mj-lt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780" name="Google Shape;780;p28"/>
          <p:cNvSpPr txBox="1">
            <a:spLocks noGrp="1"/>
          </p:cNvSpPr>
          <p:nvPr>
            <p:ph type="ctrTitle"/>
          </p:nvPr>
        </p:nvSpPr>
        <p:spPr>
          <a:xfrm>
            <a:off x="619900" y="134800"/>
            <a:ext cx="7904100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latin typeface="+mj-lt"/>
              </a:rPr>
              <a:t>SLOJEVI SUNCA</a:t>
            </a:r>
            <a:endParaRPr dirty="0">
              <a:latin typeface="+mj-lt"/>
            </a:endParaRPr>
          </a:p>
        </p:txBody>
      </p:sp>
      <p:grpSp>
        <p:nvGrpSpPr>
          <p:cNvPr id="781" name="Google Shape;781;p28"/>
          <p:cNvGrpSpPr/>
          <p:nvPr/>
        </p:nvGrpSpPr>
        <p:grpSpPr>
          <a:xfrm>
            <a:off x="3071802" y="1785932"/>
            <a:ext cx="2714644" cy="1816361"/>
            <a:chOff x="5500625" y="1959700"/>
            <a:chExt cx="1414172" cy="946219"/>
          </a:xfrm>
        </p:grpSpPr>
        <p:cxnSp>
          <p:nvCxnSpPr>
            <p:cNvPr id="782" name="Google Shape;782;p28"/>
            <p:cNvCxnSpPr/>
            <p:nvPr/>
          </p:nvCxnSpPr>
          <p:spPr>
            <a:xfrm>
              <a:off x="6002058" y="2170025"/>
              <a:ext cx="8238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783" name="Google Shape;783;p28"/>
            <p:cNvCxnSpPr/>
            <p:nvPr/>
          </p:nvCxnSpPr>
          <p:spPr>
            <a:xfrm>
              <a:off x="5500625" y="2588700"/>
              <a:ext cx="315900" cy="0"/>
            </a:xfrm>
            <a:prstGeom prst="straightConnector1">
              <a:avLst/>
            </a:prstGeom>
            <a:noFill/>
            <a:ln w="19050" cap="flat" cmpd="sng">
              <a:solidFill>
                <a:srgbClr val="765BFC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784" name="Google Shape;784;p28"/>
            <p:cNvCxnSpPr/>
            <p:nvPr/>
          </p:nvCxnSpPr>
          <p:spPr>
            <a:xfrm>
              <a:off x="6393786" y="2815646"/>
              <a:ext cx="521011" cy="74430"/>
            </a:xfrm>
            <a:prstGeom prst="straightConnector1">
              <a:avLst/>
            </a:prstGeom>
            <a:noFill/>
            <a:ln w="19050" cap="flat" cmpd="sng">
              <a:solidFill>
                <a:srgbClr val="4A41CE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785" name="Google Shape;785;p28"/>
            <p:cNvSpPr/>
            <p:nvPr/>
          </p:nvSpPr>
          <p:spPr>
            <a:xfrm>
              <a:off x="6105181" y="2287440"/>
              <a:ext cx="615605" cy="618479"/>
            </a:xfrm>
            <a:custGeom>
              <a:avLst/>
              <a:gdLst/>
              <a:ahLst/>
              <a:cxnLst/>
              <a:rect l="l" t="t" r="r" b="b"/>
              <a:pathLst>
                <a:path w="46061" h="46276" extrusionOk="0">
                  <a:moveTo>
                    <a:pt x="0" y="1"/>
                  </a:moveTo>
                  <a:lnTo>
                    <a:pt x="0" y="46275"/>
                  </a:lnTo>
                  <a:cubicBezTo>
                    <a:pt x="25561" y="46275"/>
                    <a:pt x="46060" y="25562"/>
                    <a:pt x="46060" y="1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4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5612963" y="2287440"/>
              <a:ext cx="982327" cy="491057"/>
            </a:xfrm>
            <a:custGeom>
              <a:avLst/>
              <a:gdLst/>
              <a:ahLst/>
              <a:cxnLst/>
              <a:rect l="l" t="t" r="r" b="b"/>
              <a:pathLst>
                <a:path w="73500" h="36742" extrusionOk="0">
                  <a:moveTo>
                    <a:pt x="0" y="1"/>
                  </a:moveTo>
                  <a:cubicBezTo>
                    <a:pt x="0" y="20643"/>
                    <a:pt x="16474" y="36742"/>
                    <a:pt x="36759" y="36742"/>
                  </a:cubicBezTo>
                  <a:cubicBezTo>
                    <a:pt x="57025" y="36742"/>
                    <a:pt x="73499" y="20858"/>
                    <a:pt x="73499" y="1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65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5773364" y="1959700"/>
              <a:ext cx="663412" cy="661501"/>
            </a:xfrm>
            <a:custGeom>
              <a:avLst/>
              <a:gdLst/>
              <a:ahLst/>
              <a:cxnLst/>
              <a:rect l="l" t="t" r="r" b="b"/>
              <a:pathLst>
                <a:path w="49638" h="49495" extrusionOk="0">
                  <a:moveTo>
                    <a:pt x="24828" y="0"/>
                  </a:moveTo>
                  <a:cubicBezTo>
                    <a:pt x="11180" y="0"/>
                    <a:pt x="1" y="11037"/>
                    <a:pt x="1" y="24739"/>
                  </a:cubicBezTo>
                  <a:cubicBezTo>
                    <a:pt x="1" y="38458"/>
                    <a:pt x="11109" y="49495"/>
                    <a:pt x="24828" y="49495"/>
                  </a:cubicBezTo>
                  <a:cubicBezTo>
                    <a:pt x="38458" y="49495"/>
                    <a:pt x="49638" y="38387"/>
                    <a:pt x="49638" y="24667"/>
                  </a:cubicBezTo>
                  <a:lnTo>
                    <a:pt x="24828" y="24524"/>
                  </a:lnTo>
                  <a:lnTo>
                    <a:pt x="24828" y="0"/>
                  </a:lnTo>
                  <a:close/>
                </a:path>
              </a:pathLst>
            </a:custGeom>
            <a:solidFill>
              <a:srgbClr val="FFD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787;p28"/>
          <p:cNvSpPr/>
          <p:nvPr/>
        </p:nvSpPr>
        <p:spPr>
          <a:xfrm>
            <a:off x="3786182" y="2000246"/>
            <a:ext cx="1000131" cy="785819"/>
          </a:xfrm>
          <a:custGeom>
            <a:avLst/>
            <a:gdLst>
              <a:gd name="connsiteX0" fmla="*/ 24827 w 53511"/>
              <a:gd name="connsiteY0" fmla="*/ 0 h 51192"/>
              <a:gd name="connsiteX1" fmla="*/ 0 w 53511"/>
              <a:gd name="connsiteY1" fmla="*/ 24739 h 51192"/>
              <a:gd name="connsiteX2" fmla="*/ 24827 w 53511"/>
              <a:gd name="connsiteY2" fmla="*/ 49495 h 51192"/>
              <a:gd name="connsiteX3" fmla="*/ 37435 w 53511"/>
              <a:gd name="connsiteY3" fmla="*/ 34923 h 51192"/>
              <a:gd name="connsiteX4" fmla="*/ 49637 w 53511"/>
              <a:gd name="connsiteY4" fmla="*/ 24667 h 51192"/>
              <a:gd name="connsiteX5" fmla="*/ 24827 w 53511"/>
              <a:gd name="connsiteY5" fmla="*/ 24524 h 51192"/>
              <a:gd name="connsiteX6" fmla="*/ 24827 w 53511"/>
              <a:gd name="connsiteY6" fmla="*/ 0 h 51192"/>
              <a:gd name="connsiteX0" fmla="*/ 24827 w 53511"/>
              <a:gd name="connsiteY0" fmla="*/ 0 h 51192"/>
              <a:gd name="connsiteX1" fmla="*/ 0 w 53511"/>
              <a:gd name="connsiteY1" fmla="*/ 24739 h 51192"/>
              <a:gd name="connsiteX2" fmla="*/ 24827 w 53511"/>
              <a:gd name="connsiteY2" fmla="*/ 49495 h 51192"/>
              <a:gd name="connsiteX3" fmla="*/ 44525 w 53511"/>
              <a:gd name="connsiteY3" fmla="*/ 34923 h 51192"/>
              <a:gd name="connsiteX4" fmla="*/ 49637 w 53511"/>
              <a:gd name="connsiteY4" fmla="*/ 24667 h 51192"/>
              <a:gd name="connsiteX5" fmla="*/ 24827 w 53511"/>
              <a:gd name="connsiteY5" fmla="*/ 24524 h 51192"/>
              <a:gd name="connsiteX6" fmla="*/ 24827 w 53511"/>
              <a:gd name="connsiteY6" fmla="*/ 0 h 51192"/>
              <a:gd name="connsiteX0" fmla="*/ 24827 w 53511"/>
              <a:gd name="connsiteY0" fmla="*/ 0 h 51192"/>
              <a:gd name="connsiteX1" fmla="*/ 0 w 53511"/>
              <a:gd name="connsiteY1" fmla="*/ 24739 h 51192"/>
              <a:gd name="connsiteX2" fmla="*/ 24827 w 53511"/>
              <a:gd name="connsiteY2" fmla="*/ 49495 h 51192"/>
              <a:gd name="connsiteX3" fmla="*/ 44525 w 53511"/>
              <a:gd name="connsiteY3" fmla="*/ 34923 h 51192"/>
              <a:gd name="connsiteX4" fmla="*/ 49637 w 53511"/>
              <a:gd name="connsiteY4" fmla="*/ 24667 h 51192"/>
              <a:gd name="connsiteX5" fmla="*/ 24827 w 53511"/>
              <a:gd name="connsiteY5" fmla="*/ 24524 h 51192"/>
              <a:gd name="connsiteX6" fmla="*/ 24827 w 53511"/>
              <a:gd name="connsiteY6" fmla="*/ 0 h 51192"/>
              <a:gd name="connsiteX0" fmla="*/ 24827 w 53511"/>
              <a:gd name="connsiteY0" fmla="*/ 0 h 51192"/>
              <a:gd name="connsiteX1" fmla="*/ 0 w 53511"/>
              <a:gd name="connsiteY1" fmla="*/ 24739 h 51192"/>
              <a:gd name="connsiteX2" fmla="*/ 24827 w 53511"/>
              <a:gd name="connsiteY2" fmla="*/ 49495 h 51192"/>
              <a:gd name="connsiteX3" fmla="*/ 44525 w 53511"/>
              <a:gd name="connsiteY3" fmla="*/ 34923 h 51192"/>
              <a:gd name="connsiteX4" fmla="*/ 49637 w 53511"/>
              <a:gd name="connsiteY4" fmla="*/ 24667 h 51192"/>
              <a:gd name="connsiteX5" fmla="*/ 24827 w 53511"/>
              <a:gd name="connsiteY5" fmla="*/ 24524 h 51192"/>
              <a:gd name="connsiteX6" fmla="*/ 24827 w 53511"/>
              <a:gd name="connsiteY6" fmla="*/ 0 h 51192"/>
              <a:gd name="connsiteX0" fmla="*/ 24827 w 53511"/>
              <a:gd name="connsiteY0" fmla="*/ 0 h 51192"/>
              <a:gd name="connsiteX1" fmla="*/ 0 w 53511"/>
              <a:gd name="connsiteY1" fmla="*/ 24739 h 51192"/>
              <a:gd name="connsiteX2" fmla="*/ 24827 w 53511"/>
              <a:gd name="connsiteY2" fmla="*/ 49495 h 51192"/>
              <a:gd name="connsiteX3" fmla="*/ 44525 w 53511"/>
              <a:gd name="connsiteY3" fmla="*/ 34923 h 51192"/>
              <a:gd name="connsiteX4" fmla="*/ 49637 w 53511"/>
              <a:gd name="connsiteY4" fmla="*/ 24667 h 51192"/>
              <a:gd name="connsiteX5" fmla="*/ 24827 w 53511"/>
              <a:gd name="connsiteY5" fmla="*/ 24524 h 51192"/>
              <a:gd name="connsiteX6" fmla="*/ 24827 w 53511"/>
              <a:gd name="connsiteY6" fmla="*/ 0 h 51192"/>
              <a:gd name="connsiteX0" fmla="*/ 24827 w 53511"/>
              <a:gd name="connsiteY0" fmla="*/ 0 h 51192"/>
              <a:gd name="connsiteX1" fmla="*/ 0 w 53511"/>
              <a:gd name="connsiteY1" fmla="*/ 24739 h 51192"/>
              <a:gd name="connsiteX2" fmla="*/ 24827 w 53511"/>
              <a:gd name="connsiteY2" fmla="*/ 49495 h 51192"/>
              <a:gd name="connsiteX3" fmla="*/ 44525 w 53511"/>
              <a:gd name="connsiteY3" fmla="*/ 34923 h 51192"/>
              <a:gd name="connsiteX4" fmla="*/ 49637 w 53511"/>
              <a:gd name="connsiteY4" fmla="*/ 24667 h 51192"/>
              <a:gd name="connsiteX5" fmla="*/ 24827 w 53511"/>
              <a:gd name="connsiteY5" fmla="*/ 24524 h 51192"/>
              <a:gd name="connsiteX6" fmla="*/ 24827 w 53511"/>
              <a:gd name="connsiteY6" fmla="*/ 0 h 51192"/>
              <a:gd name="connsiteX0" fmla="*/ 24827 w 53511"/>
              <a:gd name="connsiteY0" fmla="*/ 0 h 51192"/>
              <a:gd name="connsiteX1" fmla="*/ 0 w 53511"/>
              <a:gd name="connsiteY1" fmla="*/ 24739 h 51192"/>
              <a:gd name="connsiteX2" fmla="*/ 24827 w 53511"/>
              <a:gd name="connsiteY2" fmla="*/ 49495 h 51192"/>
              <a:gd name="connsiteX3" fmla="*/ 48069 w 53511"/>
              <a:gd name="connsiteY3" fmla="*/ 34923 h 51192"/>
              <a:gd name="connsiteX4" fmla="*/ 49637 w 53511"/>
              <a:gd name="connsiteY4" fmla="*/ 24667 h 51192"/>
              <a:gd name="connsiteX5" fmla="*/ 24827 w 53511"/>
              <a:gd name="connsiteY5" fmla="*/ 24524 h 51192"/>
              <a:gd name="connsiteX6" fmla="*/ 24827 w 53511"/>
              <a:gd name="connsiteY6" fmla="*/ 0 h 51192"/>
              <a:gd name="connsiteX0" fmla="*/ 24827 w 53511"/>
              <a:gd name="connsiteY0" fmla="*/ 0 h 51192"/>
              <a:gd name="connsiteX1" fmla="*/ 0 w 53511"/>
              <a:gd name="connsiteY1" fmla="*/ 24739 h 51192"/>
              <a:gd name="connsiteX2" fmla="*/ 24827 w 53511"/>
              <a:gd name="connsiteY2" fmla="*/ 49495 h 51192"/>
              <a:gd name="connsiteX3" fmla="*/ 48069 w 53511"/>
              <a:gd name="connsiteY3" fmla="*/ 34923 h 51192"/>
              <a:gd name="connsiteX4" fmla="*/ 49637 w 53511"/>
              <a:gd name="connsiteY4" fmla="*/ 24667 h 51192"/>
              <a:gd name="connsiteX5" fmla="*/ 24827 w 53511"/>
              <a:gd name="connsiteY5" fmla="*/ 24524 h 51192"/>
              <a:gd name="connsiteX6" fmla="*/ 24827 w 53511"/>
              <a:gd name="connsiteY6" fmla="*/ 0 h 51192"/>
              <a:gd name="connsiteX0" fmla="*/ 24827 w 53511"/>
              <a:gd name="connsiteY0" fmla="*/ 0 h 51192"/>
              <a:gd name="connsiteX1" fmla="*/ 0 w 53511"/>
              <a:gd name="connsiteY1" fmla="*/ 24739 h 51192"/>
              <a:gd name="connsiteX2" fmla="*/ 24827 w 53511"/>
              <a:gd name="connsiteY2" fmla="*/ 49495 h 51192"/>
              <a:gd name="connsiteX3" fmla="*/ 48069 w 53511"/>
              <a:gd name="connsiteY3" fmla="*/ 34923 h 51192"/>
              <a:gd name="connsiteX4" fmla="*/ 49637 w 53511"/>
              <a:gd name="connsiteY4" fmla="*/ 24667 h 51192"/>
              <a:gd name="connsiteX5" fmla="*/ 24827 w 53511"/>
              <a:gd name="connsiteY5" fmla="*/ 24524 h 51192"/>
              <a:gd name="connsiteX6" fmla="*/ 24827 w 53511"/>
              <a:gd name="connsiteY6" fmla="*/ 0 h 51192"/>
              <a:gd name="connsiteX0" fmla="*/ 24827 w 53511"/>
              <a:gd name="connsiteY0" fmla="*/ 0 h 51192"/>
              <a:gd name="connsiteX1" fmla="*/ 0 w 53511"/>
              <a:gd name="connsiteY1" fmla="*/ 24739 h 51192"/>
              <a:gd name="connsiteX2" fmla="*/ 24827 w 53511"/>
              <a:gd name="connsiteY2" fmla="*/ 49495 h 51192"/>
              <a:gd name="connsiteX3" fmla="*/ 48069 w 53511"/>
              <a:gd name="connsiteY3" fmla="*/ 34923 h 51192"/>
              <a:gd name="connsiteX4" fmla="*/ 49637 w 53511"/>
              <a:gd name="connsiteY4" fmla="*/ 24667 h 51192"/>
              <a:gd name="connsiteX5" fmla="*/ 24827 w 53511"/>
              <a:gd name="connsiteY5" fmla="*/ 24524 h 51192"/>
              <a:gd name="connsiteX6" fmla="*/ 24827 w 53511"/>
              <a:gd name="connsiteY6" fmla="*/ 0 h 51192"/>
              <a:gd name="connsiteX0" fmla="*/ 24827 w 50011"/>
              <a:gd name="connsiteY0" fmla="*/ 0 h 51192"/>
              <a:gd name="connsiteX1" fmla="*/ 0 w 50011"/>
              <a:gd name="connsiteY1" fmla="*/ 24739 h 51192"/>
              <a:gd name="connsiteX2" fmla="*/ 24827 w 50011"/>
              <a:gd name="connsiteY2" fmla="*/ 49495 h 51192"/>
              <a:gd name="connsiteX3" fmla="*/ 48069 w 50011"/>
              <a:gd name="connsiteY3" fmla="*/ 34923 h 51192"/>
              <a:gd name="connsiteX4" fmla="*/ 49637 w 50011"/>
              <a:gd name="connsiteY4" fmla="*/ 24667 h 51192"/>
              <a:gd name="connsiteX5" fmla="*/ 24827 w 50011"/>
              <a:gd name="connsiteY5" fmla="*/ 24524 h 51192"/>
              <a:gd name="connsiteX6" fmla="*/ 24827 w 50011"/>
              <a:gd name="connsiteY6" fmla="*/ 0 h 51192"/>
              <a:gd name="connsiteX0" fmla="*/ 24827 w 53619"/>
              <a:gd name="connsiteY0" fmla="*/ 0 h 51192"/>
              <a:gd name="connsiteX1" fmla="*/ 0 w 53619"/>
              <a:gd name="connsiteY1" fmla="*/ 24739 h 51192"/>
              <a:gd name="connsiteX2" fmla="*/ 24827 w 53619"/>
              <a:gd name="connsiteY2" fmla="*/ 49495 h 51192"/>
              <a:gd name="connsiteX3" fmla="*/ 48069 w 53619"/>
              <a:gd name="connsiteY3" fmla="*/ 34923 h 51192"/>
              <a:gd name="connsiteX4" fmla="*/ 48717 w 53619"/>
              <a:gd name="connsiteY4" fmla="*/ 34602 h 51192"/>
              <a:gd name="connsiteX5" fmla="*/ 49637 w 53619"/>
              <a:gd name="connsiteY5" fmla="*/ 24667 h 51192"/>
              <a:gd name="connsiteX6" fmla="*/ 24827 w 53619"/>
              <a:gd name="connsiteY6" fmla="*/ 24524 h 51192"/>
              <a:gd name="connsiteX7" fmla="*/ 24827 w 53619"/>
              <a:gd name="connsiteY7" fmla="*/ 0 h 5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19" h="51192" extrusionOk="0">
                <a:moveTo>
                  <a:pt x="24827" y="0"/>
                </a:moveTo>
                <a:cubicBezTo>
                  <a:pt x="11179" y="0"/>
                  <a:pt x="0" y="11037"/>
                  <a:pt x="0" y="24739"/>
                </a:cubicBezTo>
                <a:cubicBezTo>
                  <a:pt x="0" y="38458"/>
                  <a:pt x="11108" y="49495"/>
                  <a:pt x="24827" y="49495"/>
                </a:cubicBezTo>
                <a:cubicBezTo>
                  <a:pt x="32839" y="51192"/>
                  <a:pt x="47586" y="42683"/>
                  <a:pt x="48069" y="34923"/>
                </a:cubicBezTo>
                <a:cubicBezTo>
                  <a:pt x="52051" y="32441"/>
                  <a:pt x="48456" y="36311"/>
                  <a:pt x="48717" y="34602"/>
                </a:cubicBezTo>
                <a:cubicBezTo>
                  <a:pt x="48978" y="32893"/>
                  <a:pt x="53619" y="26347"/>
                  <a:pt x="49637" y="24667"/>
                </a:cubicBezTo>
                <a:lnTo>
                  <a:pt x="24827" y="24524"/>
                </a:lnTo>
                <a:lnTo>
                  <a:pt x="24827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" name="Google Shape;784;p28"/>
          <p:cNvCxnSpPr/>
          <p:nvPr/>
        </p:nvCxnSpPr>
        <p:spPr>
          <a:xfrm>
            <a:off x="4214810" y="1857370"/>
            <a:ext cx="2286016" cy="1588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0" name="Google Shape;777;p28"/>
          <p:cNvSpPr txBox="1"/>
          <p:nvPr/>
        </p:nvSpPr>
        <p:spPr>
          <a:xfrm>
            <a:off x="6700200" y="1500180"/>
            <a:ext cx="24438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>
              <a:solidFill>
                <a:srgbClr val="450D20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rgbClr val="450D20"/>
                </a:solidFill>
                <a:latin typeface="+mj-lt"/>
                <a:ea typeface="Yanone Kaffeesatz"/>
                <a:cs typeface="Yanone Kaffeesatz"/>
                <a:sym typeface="Yanone Kaffeesatz"/>
              </a:rPr>
              <a:t>RADIAKCIJSKA ZONA</a:t>
            </a:r>
            <a:endParaRPr dirty="0">
              <a:solidFill>
                <a:srgbClr val="450D20"/>
              </a:solidFill>
              <a:latin typeface="+mj-lt"/>
              <a:ea typeface="Yanone Kaffeesatz"/>
              <a:cs typeface="Yanone Kaffeesatz"/>
              <a:sym typeface="Yanone Kaffeesatz"/>
            </a:endParaRPr>
          </a:p>
        </p:txBody>
      </p:sp>
      <p:cxnSp>
        <p:nvCxnSpPr>
          <p:cNvPr id="21" name="Google Shape;784;p28"/>
          <p:cNvCxnSpPr/>
          <p:nvPr/>
        </p:nvCxnSpPr>
        <p:spPr>
          <a:xfrm>
            <a:off x="5072066" y="3000378"/>
            <a:ext cx="1357322" cy="23904"/>
          </a:xfrm>
          <a:prstGeom prst="straightConnector1">
            <a:avLst/>
          </a:prstGeom>
          <a:noFill/>
          <a:ln w="19050" cap="flat" cmpd="sng">
            <a:solidFill>
              <a:srgbClr val="4A41CE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8" name="Google Shape;777;p28"/>
          <p:cNvSpPr txBox="1"/>
          <p:nvPr/>
        </p:nvSpPr>
        <p:spPr>
          <a:xfrm>
            <a:off x="6572264" y="2928940"/>
            <a:ext cx="2443800" cy="113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rgbClr val="450D20"/>
                </a:solidFill>
                <a:latin typeface="+mj-lt"/>
                <a:ea typeface="Yanone Kaffeesatz"/>
                <a:cs typeface="Yanone Kaffeesatz"/>
                <a:sym typeface="Yanone Kaffeesatz"/>
              </a:rPr>
              <a:t>FOTOSFERA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0D20"/>
              </a:solidFill>
              <a:latin typeface="+mj-lt"/>
              <a:ea typeface="Yanone Kaffeesatz"/>
              <a:cs typeface="Yanone Kaffeesatz"/>
              <a:sym typeface="Yanone Kaffeesatz"/>
            </a:endParaRPr>
          </a:p>
        </p:txBody>
      </p:sp>
      <p:grpSp>
        <p:nvGrpSpPr>
          <p:cNvPr id="29" name="Google Shape;5217;p49"/>
          <p:cNvGrpSpPr/>
          <p:nvPr/>
        </p:nvGrpSpPr>
        <p:grpSpPr>
          <a:xfrm flipV="1">
            <a:off x="2051720" y="267493"/>
            <a:ext cx="792088" cy="651655"/>
            <a:chOff x="3269875" y="3210400"/>
            <a:chExt cx="484500" cy="483175"/>
          </a:xfrm>
        </p:grpSpPr>
        <p:sp>
          <p:nvSpPr>
            <p:cNvPr id="30" name="Google Shape;5218;p49"/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1" name="Google Shape;5219;p49"/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40"/>
          <p:cNvSpPr txBox="1">
            <a:spLocks noGrp="1"/>
          </p:cNvSpPr>
          <p:nvPr>
            <p:ph type="ctrTitle"/>
          </p:nvPr>
        </p:nvSpPr>
        <p:spPr>
          <a:xfrm>
            <a:off x="619900" y="134800"/>
            <a:ext cx="7904100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latin typeface="+mj-lt"/>
              </a:rPr>
              <a:t>DODATNO</a:t>
            </a:r>
            <a:endParaRPr dirty="0">
              <a:latin typeface="+mj-lt"/>
            </a:endParaRPr>
          </a:p>
        </p:txBody>
      </p:sp>
      <p:sp>
        <p:nvSpPr>
          <p:cNvPr id="1403" name="Google Shape;1403;p40"/>
          <p:cNvSpPr/>
          <p:nvPr/>
        </p:nvSpPr>
        <p:spPr>
          <a:xfrm>
            <a:off x="2643174" y="4214824"/>
            <a:ext cx="3857652" cy="500067"/>
          </a:xfrm>
          <a:custGeom>
            <a:avLst/>
            <a:gdLst/>
            <a:ahLst/>
            <a:cxnLst/>
            <a:rect l="l" t="t" r="r" b="b"/>
            <a:pathLst>
              <a:path w="168254" h="146139" extrusionOk="0">
                <a:moveTo>
                  <a:pt x="4437" y="1"/>
                </a:moveTo>
                <a:cubicBezTo>
                  <a:pt x="2002" y="1"/>
                  <a:pt x="0" y="1969"/>
                  <a:pt x="0" y="4437"/>
                </a:cubicBezTo>
                <a:lnTo>
                  <a:pt x="0" y="141702"/>
                </a:lnTo>
                <a:cubicBezTo>
                  <a:pt x="0" y="144137"/>
                  <a:pt x="2002" y="146139"/>
                  <a:pt x="4437" y="146139"/>
                </a:cubicBezTo>
                <a:lnTo>
                  <a:pt x="163817" y="146139"/>
                </a:lnTo>
                <a:cubicBezTo>
                  <a:pt x="166252" y="146139"/>
                  <a:pt x="168254" y="144137"/>
                  <a:pt x="168254" y="141702"/>
                </a:cubicBezTo>
                <a:lnTo>
                  <a:pt x="168254" y="4437"/>
                </a:lnTo>
                <a:cubicBezTo>
                  <a:pt x="168254" y="1969"/>
                  <a:pt x="166252" y="1"/>
                  <a:pt x="163817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dirty="0"/>
              <a:t>https://www.youtube.com/watch?v=w3GdwcMTupU</a:t>
            </a:r>
            <a:endParaRPr/>
          </a:p>
        </p:txBody>
      </p:sp>
      <p:sp>
        <p:nvSpPr>
          <p:cNvPr id="1404" name="Google Shape;1404;p40"/>
          <p:cNvSpPr/>
          <p:nvPr/>
        </p:nvSpPr>
        <p:spPr>
          <a:xfrm>
            <a:off x="2571736" y="1571618"/>
            <a:ext cx="3892800" cy="2349200"/>
          </a:xfrm>
          <a:custGeom>
            <a:avLst/>
            <a:gdLst/>
            <a:ahLst/>
            <a:cxnLst/>
            <a:rect l="l" t="t" r="r" b="b"/>
            <a:pathLst>
              <a:path w="155712" h="93968" extrusionOk="0">
                <a:moveTo>
                  <a:pt x="0" y="0"/>
                </a:moveTo>
                <a:lnTo>
                  <a:pt x="0" y="93968"/>
                </a:lnTo>
                <a:lnTo>
                  <a:pt x="155711" y="93968"/>
                </a:lnTo>
                <a:lnTo>
                  <a:pt x="15571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5" name="Google Shape;1405;p40"/>
          <p:cNvPicPr preferRelativeResize="0"/>
          <p:nvPr/>
        </p:nvPicPr>
        <p:blipFill rotWithShape="1">
          <a:blip r:embed="rId3">
            <a:alphaModFix/>
          </a:blip>
          <a:srcRect t="18746" r="9362" b="21340"/>
          <a:stretch/>
        </p:blipFill>
        <p:spPr>
          <a:xfrm>
            <a:off x="2571736" y="1571618"/>
            <a:ext cx="3892799" cy="233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6" name="Google Shape;1406;p40"/>
          <p:cNvSpPr/>
          <p:nvPr/>
        </p:nvSpPr>
        <p:spPr>
          <a:xfrm>
            <a:off x="2622174" y="3896926"/>
            <a:ext cx="3892800" cy="20875"/>
          </a:xfrm>
          <a:custGeom>
            <a:avLst/>
            <a:gdLst/>
            <a:ahLst/>
            <a:cxnLst/>
            <a:rect l="l" t="t" r="r" b="b"/>
            <a:pathLst>
              <a:path w="155712" h="835" extrusionOk="0">
                <a:moveTo>
                  <a:pt x="0" y="1"/>
                </a:moveTo>
                <a:lnTo>
                  <a:pt x="0" y="835"/>
                </a:lnTo>
                <a:lnTo>
                  <a:pt x="155711" y="835"/>
                </a:lnTo>
                <a:lnTo>
                  <a:pt x="155711" y="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40"/>
          <p:cNvSpPr/>
          <p:nvPr/>
        </p:nvSpPr>
        <p:spPr>
          <a:xfrm>
            <a:off x="2622174" y="1568601"/>
            <a:ext cx="3892800" cy="20875"/>
          </a:xfrm>
          <a:custGeom>
            <a:avLst/>
            <a:gdLst/>
            <a:ahLst/>
            <a:cxnLst/>
            <a:rect l="l" t="t" r="r" b="b"/>
            <a:pathLst>
              <a:path w="155712" h="835" extrusionOk="0">
                <a:moveTo>
                  <a:pt x="0" y="0"/>
                </a:moveTo>
                <a:lnTo>
                  <a:pt x="0" y="834"/>
                </a:lnTo>
                <a:lnTo>
                  <a:pt x="155711" y="834"/>
                </a:lnTo>
                <a:lnTo>
                  <a:pt x="155711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40"/>
          <p:cNvSpPr/>
          <p:nvPr/>
        </p:nvSpPr>
        <p:spPr>
          <a:xfrm>
            <a:off x="4382599" y="2557626"/>
            <a:ext cx="371950" cy="371125"/>
          </a:xfrm>
          <a:custGeom>
            <a:avLst/>
            <a:gdLst/>
            <a:ahLst/>
            <a:cxnLst/>
            <a:rect l="l" t="t" r="r" b="b"/>
            <a:pathLst>
              <a:path w="14878" h="14845" extrusionOk="0">
                <a:moveTo>
                  <a:pt x="4303" y="2636"/>
                </a:moveTo>
                <a:lnTo>
                  <a:pt x="12576" y="7440"/>
                </a:lnTo>
                <a:lnTo>
                  <a:pt x="4303" y="12210"/>
                </a:lnTo>
                <a:lnTo>
                  <a:pt x="4303" y="2636"/>
                </a:lnTo>
                <a:close/>
                <a:moveTo>
                  <a:pt x="7439" y="1"/>
                </a:moveTo>
                <a:cubicBezTo>
                  <a:pt x="3336" y="1"/>
                  <a:pt x="0" y="3303"/>
                  <a:pt x="0" y="7406"/>
                </a:cubicBezTo>
                <a:cubicBezTo>
                  <a:pt x="0" y="11542"/>
                  <a:pt x="3336" y="14845"/>
                  <a:pt x="7439" y="14845"/>
                </a:cubicBezTo>
                <a:cubicBezTo>
                  <a:pt x="11542" y="14845"/>
                  <a:pt x="14877" y="11542"/>
                  <a:pt x="14877" y="7406"/>
                </a:cubicBezTo>
                <a:cubicBezTo>
                  <a:pt x="14877" y="3303"/>
                  <a:pt x="11542" y="1"/>
                  <a:pt x="74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40"/>
          <p:cNvSpPr/>
          <p:nvPr/>
        </p:nvSpPr>
        <p:spPr>
          <a:xfrm>
            <a:off x="2716399" y="3693451"/>
            <a:ext cx="3704325" cy="20875"/>
          </a:xfrm>
          <a:custGeom>
            <a:avLst/>
            <a:gdLst/>
            <a:ahLst/>
            <a:cxnLst/>
            <a:rect l="l" t="t" r="r" b="b"/>
            <a:pathLst>
              <a:path w="148173" h="835" extrusionOk="0">
                <a:moveTo>
                  <a:pt x="434" y="0"/>
                </a:moveTo>
                <a:cubicBezTo>
                  <a:pt x="201" y="0"/>
                  <a:pt x="0" y="167"/>
                  <a:pt x="0" y="401"/>
                </a:cubicBezTo>
                <a:cubicBezTo>
                  <a:pt x="0" y="634"/>
                  <a:pt x="201" y="834"/>
                  <a:pt x="434" y="834"/>
                </a:cubicBezTo>
                <a:lnTo>
                  <a:pt x="147739" y="834"/>
                </a:lnTo>
                <a:cubicBezTo>
                  <a:pt x="147973" y="834"/>
                  <a:pt x="148173" y="634"/>
                  <a:pt x="148173" y="401"/>
                </a:cubicBezTo>
                <a:cubicBezTo>
                  <a:pt x="148173" y="167"/>
                  <a:pt x="147973" y="0"/>
                  <a:pt x="147739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40"/>
          <p:cNvSpPr/>
          <p:nvPr/>
        </p:nvSpPr>
        <p:spPr>
          <a:xfrm>
            <a:off x="2716399" y="3693451"/>
            <a:ext cx="1774625" cy="20875"/>
          </a:xfrm>
          <a:custGeom>
            <a:avLst/>
            <a:gdLst/>
            <a:ahLst/>
            <a:cxnLst/>
            <a:rect l="l" t="t" r="r" b="b"/>
            <a:pathLst>
              <a:path w="70985" h="835" extrusionOk="0">
                <a:moveTo>
                  <a:pt x="434" y="0"/>
                </a:moveTo>
                <a:cubicBezTo>
                  <a:pt x="201" y="0"/>
                  <a:pt x="0" y="167"/>
                  <a:pt x="0" y="401"/>
                </a:cubicBezTo>
                <a:cubicBezTo>
                  <a:pt x="0" y="634"/>
                  <a:pt x="201" y="834"/>
                  <a:pt x="434" y="834"/>
                </a:cubicBezTo>
                <a:lnTo>
                  <a:pt x="70984" y="834"/>
                </a:lnTo>
                <a:lnTo>
                  <a:pt x="70984" y="0"/>
                </a:lnTo>
                <a:close/>
              </a:path>
            </a:pathLst>
          </a:custGeom>
          <a:solidFill>
            <a:srgbClr val="DD7E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40"/>
          <p:cNvSpPr/>
          <p:nvPr/>
        </p:nvSpPr>
        <p:spPr>
          <a:xfrm>
            <a:off x="4475149" y="3673426"/>
            <a:ext cx="60900" cy="60900"/>
          </a:xfrm>
          <a:custGeom>
            <a:avLst/>
            <a:gdLst/>
            <a:ahLst/>
            <a:cxnLst/>
            <a:rect l="l" t="t" r="r" b="b"/>
            <a:pathLst>
              <a:path w="2436" h="2436" extrusionOk="0">
                <a:moveTo>
                  <a:pt x="1235" y="1"/>
                </a:moveTo>
                <a:cubicBezTo>
                  <a:pt x="568" y="1"/>
                  <a:pt x="1" y="535"/>
                  <a:pt x="1" y="1202"/>
                </a:cubicBezTo>
                <a:cubicBezTo>
                  <a:pt x="1" y="1902"/>
                  <a:pt x="568" y="2436"/>
                  <a:pt x="1235" y="2436"/>
                </a:cubicBezTo>
                <a:cubicBezTo>
                  <a:pt x="1902" y="2436"/>
                  <a:pt x="2436" y="1902"/>
                  <a:pt x="2436" y="1202"/>
                </a:cubicBezTo>
                <a:cubicBezTo>
                  <a:pt x="2436" y="535"/>
                  <a:pt x="1902" y="1"/>
                  <a:pt x="1235" y="1"/>
                </a:cubicBezTo>
                <a:close/>
              </a:path>
            </a:pathLst>
          </a:custGeom>
          <a:solidFill>
            <a:srgbClr val="DD7E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40"/>
          <p:cNvSpPr/>
          <p:nvPr/>
        </p:nvSpPr>
        <p:spPr>
          <a:xfrm>
            <a:off x="4490999" y="3688451"/>
            <a:ext cx="30050" cy="30875"/>
          </a:xfrm>
          <a:custGeom>
            <a:avLst/>
            <a:gdLst/>
            <a:ahLst/>
            <a:cxnLst/>
            <a:rect l="l" t="t" r="r" b="b"/>
            <a:pathLst>
              <a:path w="1202" h="1235" extrusionOk="0">
                <a:moveTo>
                  <a:pt x="601" y="0"/>
                </a:moveTo>
                <a:cubicBezTo>
                  <a:pt x="267" y="0"/>
                  <a:pt x="0" y="267"/>
                  <a:pt x="0" y="601"/>
                </a:cubicBezTo>
                <a:cubicBezTo>
                  <a:pt x="0" y="934"/>
                  <a:pt x="267" y="1235"/>
                  <a:pt x="601" y="1235"/>
                </a:cubicBezTo>
                <a:cubicBezTo>
                  <a:pt x="934" y="1235"/>
                  <a:pt x="1201" y="968"/>
                  <a:pt x="1201" y="601"/>
                </a:cubicBezTo>
                <a:cubicBezTo>
                  <a:pt x="1201" y="267"/>
                  <a:pt x="934" y="0"/>
                  <a:pt x="601" y="0"/>
                </a:cubicBezTo>
                <a:close/>
              </a:path>
            </a:pathLst>
          </a:custGeom>
          <a:solidFill>
            <a:srgbClr val="E6B8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40"/>
          <p:cNvSpPr/>
          <p:nvPr/>
        </p:nvSpPr>
        <p:spPr>
          <a:xfrm>
            <a:off x="3017449" y="3753176"/>
            <a:ext cx="83425" cy="92425"/>
          </a:xfrm>
          <a:custGeom>
            <a:avLst/>
            <a:gdLst/>
            <a:ahLst/>
            <a:cxnLst/>
            <a:rect l="l" t="t" r="r" b="b"/>
            <a:pathLst>
              <a:path w="3337" h="3697" extrusionOk="0">
                <a:moveTo>
                  <a:pt x="361" y="0"/>
                </a:moveTo>
                <a:cubicBezTo>
                  <a:pt x="175" y="0"/>
                  <a:pt x="0" y="151"/>
                  <a:pt x="0" y="380"/>
                </a:cubicBezTo>
                <a:lnTo>
                  <a:pt x="0" y="3349"/>
                </a:lnTo>
                <a:cubicBezTo>
                  <a:pt x="0" y="3551"/>
                  <a:pt x="173" y="3696"/>
                  <a:pt x="358" y="3696"/>
                </a:cubicBezTo>
                <a:cubicBezTo>
                  <a:pt x="417" y="3696"/>
                  <a:pt x="478" y="3681"/>
                  <a:pt x="534" y="3649"/>
                </a:cubicBezTo>
                <a:lnTo>
                  <a:pt x="3103" y="2148"/>
                </a:lnTo>
                <a:cubicBezTo>
                  <a:pt x="3336" y="2015"/>
                  <a:pt x="3336" y="1681"/>
                  <a:pt x="3103" y="1548"/>
                </a:cubicBezTo>
                <a:lnTo>
                  <a:pt x="534" y="47"/>
                </a:lnTo>
                <a:cubicBezTo>
                  <a:pt x="479" y="15"/>
                  <a:pt x="419" y="0"/>
                  <a:pt x="361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40"/>
          <p:cNvSpPr/>
          <p:nvPr/>
        </p:nvSpPr>
        <p:spPr>
          <a:xfrm>
            <a:off x="3119174" y="3746826"/>
            <a:ext cx="18375" cy="105100"/>
          </a:xfrm>
          <a:custGeom>
            <a:avLst/>
            <a:gdLst/>
            <a:ahLst/>
            <a:cxnLst/>
            <a:rect l="l" t="t" r="r" b="b"/>
            <a:pathLst>
              <a:path w="735" h="4204" extrusionOk="0">
                <a:moveTo>
                  <a:pt x="368" y="0"/>
                </a:moveTo>
                <a:cubicBezTo>
                  <a:pt x="168" y="0"/>
                  <a:pt x="1" y="167"/>
                  <a:pt x="1" y="367"/>
                </a:cubicBezTo>
                <a:lnTo>
                  <a:pt x="1" y="3836"/>
                </a:lnTo>
                <a:cubicBezTo>
                  <a:pt x="1" y="4037"/>
                  <a:pt x="168" y="4203"/>
                  <a:pt x="368" y="4203"/>
                </a:cubicBezTo>
                <a:cubicBezTo>
                  <a:pt x="568" y="4203"/>
                  <a:pt x="735" y="4037"/>
                  <a:pt x="735" y="3836"/>
                </a:cubicBezTo>
                <a:lnTo>
                  <a:pt x="735" y="367"/>
                </a:lnTo>
                <a:cubicBezTo>
                  <a:pt x="735" y="167"/>
                  <a:pt x="568" y="0"/>
                  <a:pt x="368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40"/>
          <p:cNvSpPr/>
          <p:nvPr/>
        </p:nvSpPr>
        <p:spPr>
          <a:xfrm>
            <a:off x="2818974" y="3746826"/>
            <a:ext cx="17525" cy="105100"/>
          </a:xfrm>
          <a:custGeom>
            <a:avLst/>
            <a:gdLst/>
            <a:ahLst/>
            <a:cxnLst/>
            <a:rect l="l" t="t" r="r" b="b"/>
            <a:pathLst>
              <a:path w="701" h="4204" extrusionOk="0">
                <a:moveTo>
                  <a:pt x="367" y="0"/>
                </a:moveTo>
                <a:cubicBezTo>
                  <a:pt x="167" y="0"/>
                  <a:pt x="0" y="167"/>
                  <a:pt x="0" y="367"/>
                </a:cubicBezTo>
                <a:lnTo>
                  <a:pt x="0" y="3836"/>
                </a:lnTo>
                <a:cubicBezTo>
                  <a:pt x="0" y="4037"/>
                  <a:pt x="167" y="4203"/>
                  <a:pt x="367" y="4203"/>
                </a:cubicBezTo>
                <a:cubicBezTo>
                  <a:pt x="534" y="4203"/>
                  <a:pt x="701" y="4037"/>
                  <a:pt x="701" y="3836"/>
                </a:cubicBezTo>
                <a:lnTo>
                  <a:pt x="701" y="367"/>
                </a:lnTo>
                <a:cubicBezTo>
                  <a:pt x="701" y="167"/>
                  <a:pt x="567" y="0"/>
                  <a:pt x="367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40"/>
          <p:cNvSpPr/>
          <p:nvPr/>
        </p:nvSpPr>
        <p:spPr>
          <a:xfrm>
            <a:off x="2773099" y="3746826"/>
            <a:ext cx="17550" cy="105100"/>
          </a:xfrm>
          <a:custGeom>
            <a:avLst/>
            <a:gdLst/>
            <a:ahLst/>
            <a:cxnLst/>
            <a:rect l="l" t="t" r="r" b="b"/>
            <a:pathLst>
              <a:path w="702" h="4204" extrusionOk="0">
                <a:moveTo>
                  <a:pt x="368" y="0"/>
                </a:moveTo>
                <a:cubicBezTo>
                  <a:pt x="168" y="0"/>
                  <a:pt x="1" y="167"/>
                  <a:pt x="1" y="367"/>
                </a:cubicBezTo>
                <a:lnTo>
                  <a:pt x="1" y="3836"/>
                </a:lnTo>
                <a:cubicBezTo>
                  <a:pt x="1" y="4037"/>
                  <a:pt x="168" y="4203"/>
                  <a:pt x="368" y="4203"/>
                </a:cubicBezTo>
                <a:cubicBezTo>
                  <a:pt x="568" y="4203"/>
                  <a:pt x="701" y="4037"/>
                  <a:pt x="701" y="3836"/>
                </a:cubicBezTo>
                <a:lnTo>
                  <a:pt x="701" y="367"/>
                </a:lnTo>
                <a:cubicBezTo>
                  <a:pt x="701" y="167"/>
                  <a:pt x="568" y="0"/>
                  <a:pt x="368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40"/>
          <p:cNvSpPr/>
          <p:nvPr/>
        </p:nvSpPr>
        <p:spPr>
          <a:xfrm>
            <a:off x="6243924" y="3746826"/>
            <a:ext cx="52550" cy="105100"/>
          </a:xfrm>
          <a:custGeom>
            <a:avLst/>
            <a:gdLst/>
            <a:ahLst/>
            <a:cxnLst/>
            <a:rect l="l" t="t" r="r" b="b"/>
            <a:pathLst>
              <a:path w="2102" h="4204" extrusionOk="0">
                <a:moveTo>
                  <a:pt x="334" y="0"/>
                </a:moveTo>
                <a:cubicBezTo>
                  <a:pt x="134" y="0"/>
                  <a:pt x="0" y="167"/>
                  <a:pt x="0" y="367"/>
                </a:cubicBezTo>
                <a:lnTo>
                  <a:pt x="0" y="3836"/>
                </a:lnTo>
                <a:cubicBezTo>
                  <a:pt x="0" y="4037"/>
                  <a:pt x="134" y="4203"/>
                  <a:pt x="334" y="4203"/>
                </a:cubicBezTo>
                <a:lnTo>
                  <a:pt x="1735" y="4203"/>
                </a:lnTo>
                <a:cubicBezTo>
                  <a:pt x="1935" y="4203"/>
                  <a:pt x="2102" y="4037"/>
                  <a:pt x="2102" y="3836"/>
                </a:cubicBezTo>
                <a:cubicBezTo>
                  <a:pt x="2102" y="3636"/>
                  <a:pt x="1935" y="3503"/>
                  <a:pt x="1735" y="3503"/>
                </a:cubicBezTo>
                <a:lnTo>
                  <a:pt x="701" y="3503"/>
                </a:lnTo>
                <a:lnTo>
                  <a:pt x="701" y="734"/>
                </a:lnTo>
                <a:lnTo>
                  <a:pt x="1735" y="734"/>
                </a:lnTo>
                <a:cubicBezTo>
                  <a:pt x="1935" y="734"/>
                  <a:pt x="2102" y="567"/>
                  <a:pt x="2102" y="367"/>
                </a:cubicBezTo>
                <a:cubicBezTo>
                  <a:pt x="2102" y="167"/>
                  <a:pt x="1935" y="0"/>
                  <a:pt x="1735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40"/>
          <p:cNvSpPr/>
          <p:nvPr/>
        </p:nvSpPr>
        <p:spPr>
          <a:xfrm>
            <a:off x="6310624" y="3746826"/>
            <a:ext cx="53400" cy="105100"/>
          </a:xfrm>
          <a:custGeom>
            <a:avLst/>
            <a:gdLst/>
            <a:ahLst/>
            <a:cxnLst/>
            <a:rect l="l" t="t" r="r" b="b"/>
            <a:pathLst>
              <a:path w="2136" h="4204" extrusionOk="0">
                <a:moveTo>
                  <a:pt x="368" y="0"/>
                </a:moveTo>
                <a:cubicBezTo>
                  <a:pt x="168" y="0"/>
                  <a:pt x="1" y="167"/>
                  <a:pt x="1" y="367"/>
                </a:cubicBezTo>
                <a:cubicBezTo>
                  <a:pt x="1" y="567"/>
                  <a:pt x="168" y="734"/>
                  <a:pt x="368" y="734"/>
                </a:cubicBezTo>
                <a:lnTo>
                  <a:pt x="1402" y="734"/>
                </a:lnTo>
                <a:lnTo>
                  <a:pt x="1402" y="3503"/>
                </a:lnTo>
                <a:lnTo>
                  <a:pt x="368" y="3503"/>
                </a:lnTo>
                <a:cubicBezTo>
                  <a:pt x="168" y="3503"/>
                  <a:pt x="1" y="3636"/>
                  <a:pt x="1" y="3836"/>
                </a:cubicBezTo>
                <a:cubicBezTo>
                  <a:pt x="1" y="4037"/>
                  <a:pt x="168" y="4203"/>
                  <a:pt x="368" y="4203"/>
                </a:cubicBezTo>
                <a:lnTo>
                  <a:pt x="1769" y="4203"/>
                </a:lnTo>
                <a:cubicBezTo>
                  <a:pt x="1969" y="4203"/>
                  <a:pt x="2136" y="4037"/>
                  <a:pt x="2136" y="3836"/>
                </a:cubicBezTo>
                <a:lnTo>
                  <a:pt x="2136" y="367"/>
                </a:lnTo>
                <a:cubicBezTo>
                  <a:pt x="2136" y="167"/>
                  <a:pt x="1969" y="0"/>
                  <a:pt x="1769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40"/>
          <p:cNvSpPr/>
          <p:nvPr/>
        </p:nvSpPr>
        <p:spPr>
          <a:xfrm>
            <a:off x="2688874" y="4035351"/>
            <a:ext cx="126775" cy="137625"/>
          </a:xfrm>
          <a:custGeom>
            <a:avLst/>
            <a:gdLst/>
            <a:ahLst/>
            <a:cxnLst/>
            <a:rect l="l" t="t" r="r" b="b"/>
            <a:pathLst>
              <a:path w="5071" h="5505" extrusionOk="0">
                <a:moveTo>
                  <a:pt x="2169" y="1"/>
                </a:moveTo>
                <a:cubicBezTo>
                  <a:pt x="1969" y="1"/>
                  <a:pt x="1835" y="134"/>
                  <a:pt x="1802" y="334"/>
                </a:cubicBezTo>
                <a:cubicBezTo>
                  <a:pt x="1769" y="735"/>
                  <a:pt x="1669" y="1135"/>
                  <a:pt x="1502" y="1535"/>
                </a:cubicBezTo>
                <a:cubicBezTo>
                  <a:pt x="1402" y="1735"/>
                  <a:pt x="1202" y="1902"/>
                  <a:pt x="968" y="1902"/>
                </a:cubicBezTo>
                <a:lnTo>
                  <a:pt x="568" y="1902"/>
                </a:lnTo>
                <a:cubicBezTo>
                  <a:pt x="234" y="1902"/>
                  <a:pt x="1" y="2136"/>
                  <a:pt x="1" y="2436"/>
                </a:cubicBezTo>
                <a:lnTo>
                  <a:pt x="1" y="5038"/>
                </a:lnTo>
                <a:cubicBezTo>
                  <a:pt x="1" y="5305"/>
                  <a:pt x="201" y="5505"/>
                  <a:pt x="468" y="5505"/>
                </a:cubicBezTo>
                <a:lnTo>
                  <a:pt x="3770" y="5505"/>
                </a:lnTo>
                <a:cubicBezTo>
                  <a:pt x="3970" y="5505"/>
                  <a:pt x="4170" y="5338"/>
                  <a:pt x="4170" y="5105"/>
                </a:cubicBezTo>
                <a:cubicBezTo>
                  <a:pt x="4170" y="4938"/>
                  <a:pt x="4070" y="4804"/>
                  <a:pt x="3903" y="4738"/>
                </a:cubicBezTo>
                <a:cubicBezTo>
                  <a:pt x="3903" y="4738"/>
                  <a:pt x="3903" y="4704"/>
                  <a:pt x="3903" y="4704"/>
                </a:cubicBezTo>
                <a:lnTo>
                  <a:pt x="4037" y="4704"/>
                </a:lnTo>
                <a:cubicBezTo>
                  <a:pt x="4304" y="4704"/>
                  <a:pt x="4504" y="4504"/>
                  <a:pt x="4504" y="4237"/>
                </a:cubicBezTo>
                <a:cubicBezTo>
                  <a:pt x="4504" y="4037"/>
                  <a:pt x="4370" y="3870"/>
                  <a:pt x="4204" y="3804"/>
                </a:cubicBezTo>
                <a:cubicBezTo>
                  <a:pt x="4204" y="3804"/>
                  <a:pt x="4204" y="3804"/>
                  <a:pt x="4204" y="3770"/>
                </a:cubicBezTo>
                <a:lnTo>
                  <a:pt x="4337" y="3770"/>
                </a:lnTo>
                <a:cubicBezTo>
                  <a:pt x="4604" y="3770"/>
                  <a:pt x="4804" y="3570"/>
                  <a:pt x="4804" y="3303"/>
                </a:cubicBezTo>
                <a:cubicBezTo>
                  <a:pt x="4804" y="3103"/>
                  <a:pt x="4704" y="2936"/>
                  <a:pt x="4504" y="2870"/>
                </a:cubicBezTo>
                <a:cubicBezTo>
                  <a:pt x="4504" y="2870"/>
                  <a:pt x="4504" y="2836"/>
                  <a:pt x="4504" y="2836"/>
                </a:cubicBezTo>
                <a:lnTo>
                  <a:pt x="4571" y="2836"/>
                </a:lnTo>
                <a:cubicBezTo>
                  <a:pt x="4837" y="2836"/>
                  <a:pt x="5071" y="2603"/>
                  <a:pt x="5038" y="2336"/>
                </a:cubicBezTo>
                <a:cubicBezTo>
                  <a:pt x="5038" y="2069"/>
                  <a:pt x="4837" y="1902"/>
                  <a:pt x="4571" y="1902"/>
                </a:cubicBezTo>
                <a:lnTo>
                  <a:pt x="3136" y="1902"/>
                </a:lnTo>
                <a:cubicBezTo>
                  <a:pt x="2969" y="1902"/>
                  <a:pt x="2869" y="1769"/>
                  <a:pt x="2869" y="1602"/>
                </a:cubicBezTo>
                <a:lnTo>
                  <a:pt x="2903" y="1302"/>
                </a:lnTo>
                <a:cubicBezTo>
                  <a:pt x="2936" y="1002"/>
                  <a:pt x="2969" y="635"/>
                  <a:pt x="2803" y="368"/>
                </a:cubicBezTo>
                <a:cubicBezTo>
                  <a:pt x="2669" y="168"/>
                  <a:pt x="2436" y="1"/>
                  <a:pt x="2169" y="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40"/>
          <p:cNvSpPr/>
          <p:nvPr/>
        </p:nvSpPr>
        <p:spPr>
          <a:xfrm>
            <a:off x="2638849" y="4082901"/>
            <a:ext cx="45050" cy="90075"/>
          </a:xfrm>
          <a:custGeom>
            <a:avLst/>
            <a:gdLst/>
            <a:ahLst/>
            <a:cxnLst/>
            <a:rect l="l" t="t" r="r" b="b"/>
            <a:pathLst>
              <a:path w="1802" h="3603" extrusionOk="0">
                <a:moveTo>
                  <a:pt x="401" y="0"/>
                </a:moveTo>
                <a:cubicBezTo>
                  <a:pt x="167" y="0"/>
                  <a:pt x="0" y="200"/>
                  <a:pt x="0" y="434"/>
                </a:cubicBezTo>
                <a:lnTo>
                  <a:pt x="0" y="3203"/>
                </a:lnTo>
                <a:cubicBezTo>
                  <a:pt x="0" y="3436"/>
                  <a:pt x="167" y="3603"/>
                  <a:pt x="401" y="3603"/>
                </a:cubicBezTo>
                <a:lnTo>
                  <a:pt x="1401" y="3603"/>
                </a:lnTo>
                <a:cubicBezTo>
                  <a:pt x="1635" y="3603"/>
                  <a:pt x="1802" y="3436"/>
                  <a:pt x="1802" y="3203"/>
                </a:cubicBezTo>
                <a:lnTo>
                  <a:pt x="1802" y="434"/>
                </a:lnTo>
                <a:cubicBezTo>
                  <a:pt x="1802" y="200"/>
                  <a:pt x="1601" y="0"/>
                  <a:pt x="1401" y="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40"/>
          <p:cNvSpPr/>
          <p:nvPr/>
        </p:nvSpPr>
        <p:spPr>
          <a:xfrm>
            <a:off x="2933224" y="4082901"/>
            <a:ext cx="126775" cy="137625"/>
          </a:xfrm>
          <a:custGeom>
            <a:avLst/>
            <a:gdLst/>
            <a:ahLst/>
            <a:cxnLst/>
            <a:rect l="l" t="t" r="r" b="b"/>
            <a:pathLst>
              <a:path w="5071" h="5505" extrusionOk="0">
                <a:moveTo>
                  <a:pt x="1301" y="0"/>
                </a:moveTo>
                <a:cubicBezTo>
                  <a:pt x="1068" y="0"/>
                  <a:pt x="901" y="200"/>
                  <a:pt x="901" y="401"/>
                </a:cubicBezTo>
                <a:cubicBezTo>
                  <a:pt x="901" y="567"/>
                  <a:pt x="1001" y="734"/>
                  <a:pt x="1134" y="801"/>
                </a:cubicBezTo>
                <a:cubicBezTo>
                  <a:pt x="1134" y="801"/>
                  <a:pt x="1168" y="801"/>
                  <a:pt x="1168" y="834"/>
                </a:cubicBezTo>
                <a:lnTo>
                  <a:pt x="1001" y="834"/>
                </a:lnTo>
                <a:cubicBezTo>
                  <a:pt x="768" y="834"/>
                  <a:pt x="534" y="1034"/>
                  <a:pt x="534" y="1301"/>
                </a:cubicBezTo>
                <a:cubicBezTo>
                  <a:pt x="534" y="1501"/>
                  <a:pt x="667" y="1668"/>
                  <a:pt x="834" y="1735"/>
                </a:cubicBezTo>
                <a:cubicBezTo>
                  <a:pt x="834" y="1735"/>
                  <a:pt x="834" y="1768"/>
                  <a:pt x="834" y="1768"/>
                </a:cubicBezTo>
                <a:lnTo>
                  <a:pt x="701" y="1768"/>
                </a:lnTo>
                <a:cubicBezTo>
                  <a:pt x="434" y="1768"/>
                  <a:pt x="234" y="1968"/>
                  <a:pt x="234" y="2235"/>
                </a:cubicBezTo>
                <a:cubicBezTo>
                  <a:pt x="234" y="2435"/>
                  <a:pt x="367" y="2602"/>
                  <a:pt x="534" y="2669"/>
                </a:cubicBezTo>
                <a:cubicBezTo>
                  <a:pt x="534" y="2702"/>
                  <a:pt x="534" y="2702"/>
                  <a:pt x="534" y="2702"/>
                </a:cubicBezTo>
                <a:lnTo>
                  <a:pt x="467" y="2702"/>
                </a:lnTo>
                <a:cubicBezTo>
                  <a:pt x="200" y="2702"/>
                  <a:pt x="0" y="2936"/>
                  <a:pt x="0" y="3203"/>
                </a:cubicBezTo>
                <a:cubicBezTo>
                  <a:pt x="0" y="3436"/>
                  <a:pt x="234" y="3636"/>
                  <a:pt x="467" y="3636"/>
                </a:cubicBezTo>
                <a:lnTo>
                  <a:pt x="1935" y="3636"/>
                </a:lnTo>
                <a:cubicBezTo>
                  <a:pt x="2068" y="3636"/>
                  <a:pt x="2202" y="3770"/>
                  <a:pt x="2169" y="3903"/>
                </a:cubicBezTo>
                <a:lnTo>
                  <a:pt x="2135" y="4237"/>
                </a:lnTo>
                <a:cubicBezTo>
                  <a:pt x="2102" y="4503"/>
                  <a:pt x="2068" y="4870"/>
                  <a:pt x="2235" y="5137"/>
                </a:cubicBezTo>
                <a:cubicBezTo>
                  <a:pt x="2369" y="5371"/>
                  <a:pt x="2636" y="5504"/>
                  <a:pt x="2902" y="5504"/>
                </a:cubicBezTo>
                <a:cubicBezTo>
                  <a:pt x="3069" y="5504"/>
                  <a:pt x="3236" y="5371"/>
                  <a:pt x="3236" y="5204"/>
                </a:cubicBezTo>
                <a:cubicBezTo>
                  <a:pt x="3269" y="4770"/>
                  <a:pt x="3369" y="4370"/>
                  <a:pt x="3536" y="4003"/>
                </a:cubicBezTo>
                <a:cubicBezTo>
                  <a:pt x="3636" y="3770"/>
                  <a:pt x="3870" y="3636"/>
                  <a:pt x="4103" y="3636"/>
                </a:cubicBezTo>
                <a:lnTo>
                  <a:pt x="4504" y="3636"/>
                </a:lnTo>
                <a:cubicBezTo>
                  <a:pt x="4804" y="3636"/>
                  <a:pt x="5071" y="3369"/>
                  <a:pt x="5071" y="3069"/>
                </a:cubicBezTo>
                <a:lnTo>
                  <a:pt x="5071" y="467"/>
                </a:lnTo>
                <a:cubicBezTo>
                  <a:pt x="5071" y="200"/>
                  <a:pt x="4837" y="0"/>
                  <a:pt x="4604" y="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40"/>
          <p:cNvSpPr/>
          <p:nvPr/>
        </p:nvSpPr>
        <p:spPr>
          <a:xfrm>
            <a:off x="3064149" y="4082901"/>
            <a:ext cx="45900" cy="90075"/>
          </a:xfrm>
          <a:custGeom>
            <a:avLst/>
            <a:gdLst/>
            <a:ahLst/>
            <a:cxnLst/>
            <a:rect l="l" t="t" r="r" b="b"/>
            <a:pathLst>
              <a:path w="1836" h="3603" extrusionOk="0">
                <a:moveTo>
                  <a:pt x="434" y="0"/>
                </a:moveTo>
                <a:cubicBezTo>
                  <a:pt x="201" y="0"/>
                  <a:pt x="0" y="200"/>
                  <a:pt x="0" y="434"/>
                </a:cubicBezTo>
                <a:lnTo>
                  <a:pt x="0" y="3203"/>
                </a:lnTo>
                <a:cubicBezTo>
                  <a:pt x="0" y="3436"/>
                  <a:pt x="201" y="3603"/>
                  <a:pt x="434" y="3603"/>
                </a:cubicBezTo>
                <a:lnTo>
                  <a:pt x="1401" y="3603"/>
                </a:lnTo>
                <a:cubicBezTo>
                  <a:pt x="1635" y="3603"/>
                  <a:pt x="1835" y="3436"/>
                  <a:pt x="1835" y="3203"/>
                </a:cubicBezTo>
                <a:lnTo>
                  <a:pt x="1835" y="434"/>
                </a:lnTo>
                <a:cubicBezTo>
                  <a:pt x="1835" y="200"/>
                  <a:pt x="1635" y="0"/>
                  <a:pt x="1401" y="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40"/>
          <p:cNvSpPr/>
          <p:nvPr/>
        </p:nvSpPr>
        <p:spPr>
          <a:xfrm>
            <a:off x="3234274" y="4075551"/>
            <a:ext cx="165125" cy="97425"/>
          </a:xfrm>
          <a:custGeom>
            <a:avLst/>
            <a:gdLst/>
            <a:ahLst/>
            <a:cxnLst/>
            <a:rect l="l" t="t" r="r" b="b"/>
            <a:pathLst>
              <a:path w="6605" h="3897" extrusionOk="0">
                <a:moveTo>
                  <a:pt x="3697" y="0"/>
                </a:moveTo>
                <a:cubicBezTo>
                  <a:pt x="3490" y="0"/>
                  <a:pt x="3303" y="169"/>
                  <a:pt x="3303" y="394"/>
                </a:cubicBezTo>
                <a:lnTo>
                  <a:pt x="3303" y="1128"/>
                </a:lnTo>
                <a:cubicBezTo>
                  <a:pt x="2035" y="1195"/>
                  <a:pt x="0" y="1662"/>
                  <a:pt x="0" y="3897"/>
                </a:cubicBezTo>
                <a:cubicBezTo>
                  <a:pt x="0" y="3897"/>
                  <a:pt x="801" y="2796"/>
                  <a:pt x="3303" y="2563"/>
                </a:cubicBezTo>
                <a:lnTo>
                  <a:pt x="3303" y="3230"/>
                </a:lnTo>
                <a:cubicBezTo>
                  <a:pt x="3303" y="3458"/>
                  <a:pt x="3496" y="3610"/>
                  <a:pt x="3707" y="3610"/>
                </a:cubicBezTo>
                <a:cubicBezTo>
                  <a:pt x="3772" y="3610"/>
                  <a:pt x="3840" y="3595"/>
                  <a:pt x="3903" y="3563"/>
                </a:cubicBezTo>
                <a:lnTo>
                  <a:pt x="6338" y="2162"/>
                </a:lnTo>
                <a:cubicBezTo>
                  <a:pt x="6605" y="1995"/>
                  <a:pt x="6605" y="1629"/>
                  <a:pt x="6338" y="1462"/>
                </a:cubicBezTo>
                <a:lnTo>
                  <a:pt x="3903" y="61"/>
                </a:lnTo>
                <a:cubicBezTo>
                  <a:pt x="3836" y="19"/>
                  <a:pt x="3765" y="0"/>
                  <a:pt x="3697" y="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40"/>
          <p:cNvSpPr/>
          <p:nvPr/>
        </p:nvSpPr>
        <p:spPr>
          <a:xfrm>
            <a:off x="3541999" y="4082901"/>
            <a:ext cx="136775" cy="10850"/>
          </a:xfrm>
          <a:custGeom>
            <a:avLst/>
            <a:gdLst/>
            <a:ahLst/>
            <a:cxnLst/>
            <a:rect l="l" t="t" r="r" b="b"/>
            <a:pathLst>
              <a:path w="5471" h="434" extrusionOk="0">
                <a:moveTo>
                  <a:pt x="0" y="0"/>
                </a:moveTo>
                <a:lnTo>
                  <a:pt x="0" y="434"/>
                </a:lnTo>
                <a:lnTo>
                  <a:pt x="5471" y="434"/>
                </a:lnTo>
                <a:lnTo>
                  <a:pt x="5471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40"/>
          <p:cNvSpPr/>
          <p:nvPr/>
        </p:nvSpPr>
        <p:spPr>
          <a:xfrm>
            <a:off x="3541999" y="4099576"/>
            <a:ext cx="136775" cy="10025"/>
          </a:xfrm>
          <a:custGeom>
            <a:avLst/>
            <a:gdLst/>
            <a:ahLst/>
            <a:cxnLst/>
            <a:rect l="l" t="t" r="r" b="b"/>
            <a:pathLst>
              <a:path w="5471" h="401" extrusionOk="0">
                <a:moveTo>
                  <a:pt x="0" y="0"/>
                </a:moveTo>
                <a:lnTo>
                  <a:pt x="0" y="401"/>
                </a:lnTo>
                <a:lnTo>
                  <a:pt x="5471" y="401"/>
                </a:lnTo>
                <a:lnTo>
                  <a:pt x="5471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40"/>
          <p:cNvSpPr/>
          <p:nvPr/>
        </p:nvSpPr>
        <p:spPr>
          <a:xfrm>
            <a:off x="3541999" y="4115426"/>
            <a:ext cx="42550" cy="10850"/>
          </a:xfrm>
          <a:custGeom>
            <a:avLst/>
            <a:gdLst/>
            <a:ahLst/>
            <a:cxnLst/>
            <a:rect l="l" t="t" r="r" b="b"/>
            <a:pathLst>
              <a:path w="1702" h="434" extrusionOk="0">
                <a:moveTo>
                  <a:pt x="0" y="0"/>
                </a:moveTo>
                <a:lnTo>
                  <a:pt x="0" y="434"/>
                </a:lnTo>
                <a:lnTo>
                  <a:pt x="1701" y="434"/>
                </a:lnTo>
                <a:lnTo>
                  <a:pt x="1701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40"/>
          <p:cNvSpPr/>
          <p:nvPr/>
        </p:nvSpPr>
        <p:spPr>
          <a:xfrm>
            <a:off x="3541999" y="4131251"/>
            <a:ext cx="42550" cy="10875"/>
          </a:xfrm>
          <a:custGeom>
            <a:avLst/>
            <a:gdLst/>
            <a:ahLst/>
            <a:cxnLst/>
            <a:rect l="l" t="t" r="r" b="b"/>
            <a:pathLst>
              <a:path w="1702" h="435" extrusionOk="0">
                <a:moveTo>
                  <a:pt x="0" y="1"/>
                </a:moveTo>
                <a:lnTo>
                  <a:pt x="0" y="435"/>
                </a:lnTo>
                <a:lnTo>
                  <a:pt x="1701" y="435"/>
                </a:lnTo>
                <a:lnTo>
                  <a:pt x="1701" y="1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40"/>
          <p:cNvSpPr/>
          <p:nvPr/>
        </p:nvSpPr>
        <p:spPr>
          <a:xfrm>
            <a:off x="3541999" y="4147951"/>
            <a:ext cx="42550" cy="10025"/>
          </a:xfrm>
          <a:custGeom>
            <a:avLst/>
            <a:gdLst/>
            <a:ahLst/>
            <a:cxnLst/>
            <a:rect l="l" t="t" r="r" b="b"/>
            <a:pathLst>
              <a:path w="1702" h="401" extrusionOk="0">
                <a:moveTo>
                  <a:pt x="0" y="0"/>
                </a:moveTo>
                <a:lnTo>
                  <a:pt x="0" y="400"/>
                </a:lnTo>
                <a:lnTo>
                  <a:pt x="1701" y="400"/>
                </a:lnTo>
                <a:lnTo>
                  <a:pt x="1701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40"/>
          <p:cNvSpPr/>
          <p:nvPr/>
        </p:nvSpPr>
        <p:spPr>
          <a:xfrm>
            <a:off x="3541999" y="4163776"/>
            <a:ext cx="42550" cy="10875"/>
          </a:xfrm>
          <a:custGeom>
            <a:avLst/>
            <a:gdLst/>
            <a:ahLst/>
            <a:cxnLst/>
            <a:rect l="l" t="t" r="r" b="b"/>
            <a:pathLst>
              <a:path w="1702" h="435" extrusionOk="0">
                <a:moveTo>
                  <a:pt x="0" y="1"/>
                </a:moveTo>
                <a:lnTo>
                  <a:pt x="0" y="435"/>
                </a:lnTo>
                <a:lnTo>
                  <a:pt x="1701" y="435"/>
                </a:lnTo>
                <a:lnTo>
                  <a:pt x="1701" y="1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40"/>
          <p:cNvSpPr/>
          <p:nvPr/>
        </p:nvSpPr>
        <p:spPr>
          <a:xfrm>
            <a:off x="3609524" y="4115426"/>
            <a:ext cx="57575" cy="57550"/>
          </a:xfrm>
          <a:custGeom>
            <a:avLst/>
            <a:gdLst/>
            <a:ahLst/>
            <a:cxnLst/>
            <a:rect l="l" t="t" r="r" b="b"/>
            <a:pathLst>
              <a:path w="2303" h="2302" extrusionOk="0">
                <a:moveTo>
                  <a:pt x="1002" y="0"/>
                </a:moveTo>
                <a:cubicBezTo>
                  <a:pt x="868" y="0"/>
                  <a:pt x="768" y="100"/>
                  <a:pt x="768" y="234"/>
                </a:cubicBezTo>
                <a:lnTo>
                  <a:pt x="768" y="534"/>
                </a:lnTo>
                <a:cubicBezTo>
                  <a:pt x="768" y="667"/>
                  <a:pt x="668" y="767"/>
                  <a:pt x="535" y="767"/>
                </a:cubicBezTo>
                <a:lnTo>
                  <a:pt x="234" y="767"/>
                </a:lnTo>
                <a:cubicBezTo>
                  <a:pt x="101" y="767"/>
                  <a:pt x="1" y="867"/>
                  <a:pt x="1" y="1001"/>
                </a:cubicBezTo>
                <a:lnTo>
                  <a:pt x="1" y="1301"/>
                </a:lnTo>
                <a:cubicBezTo>
                  <a:pt x="1" y="1435"/>
                  <a:pt x="101" y="1535"/>
                  <a:pt x="234" y="1535"/>
                </a:cubicBezTo>
                <a:lnTo>
                  <a:pt x="535" y="1535"/>
                </a:lnTo>
                <a:cubicBezTo>
                  <a:pt x="668" y="1535"/>
                  <a:pt x="768" y="1668"/>
                  <a:pt x="768" y="1801"/>
                </a:cubicBezTo>
                <a:lnTo>
                  <a:pt x="768" y="2068"/>
                </a:lnTo>
                <a:cubicBezTo>
                  <a:pt x="768" y="2202"/>
                  <a:pt x="868" y="2302"/>
                  <a:pt x="1002" y="2302"/>
                </a:cubicBezTo>
                <a:lnTo>
                  <a:pt x="1302" y="2302"/>
                </a:lnTo>
                <a:cubicBezTo>
                  <a:pt x="1435" y="2302"/>
                  <a:pt x="1535" y="2202"/>
                  <a:pt x="1535" y="2068"/>
                </a:cubicBezTo>
                <a:lnTo>
                  <a:pt x="1535" y="1801"/>
                </a:lnTo>
                <a:cubicBezTo>
                  <a:pt x="1535" y="1668"/>
                  <a:pt x="1635" y="1535"/>
                  <a:pt x="1802" y="1535"/>
                </a:cubicBezTo>
                <a:lnTo>
                  <a:pt x="2069" y="1535"/>
                </a:lnTo>
                <a:cubicBezTo>
                  <a:pt x="2203" y="1535"/>
                  <a:pt x="2303" y="1435"/>
                  <a:pt x="2303" y="1301"/>
                </a:cubicBezTo>
                <a:lnTo>
                  <a:pt x="2303" y="1001"/>
                </a:lnTo>
                <a:cubicBezTo>
                  <a:pt x="2303" y="867"/>
                  <a:pt x="2203" y="767"/>
                  <a:pt x="2069" y="767"/>
                </a:cubicBezTo>
                <a:lnTo>
                  <a:pt x="1802" y="767"/>
                </a:lnTo>
                <a:cubicBezTo>
                  <a:pt x="1669" y="767"/>
                  <a:pt x="1535" y="667"/>
                  <a:pt x="1535" y="534"/>
                </a:cubicBezTo>
                <a:lnTo>
                  <a:pt x="1535" y="234"/>
                </a:lnTo>
                <a:cubicBezTo>
                  <a:pt x="1535" y="100"/>
                  <a:pt x="1435" y="0"/>
                  <a:pt x="1302" y="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40"/>
          <p:cNvSpPr/>
          <p:nvPr/>
        </p:nvSpPr>
        <p:spPr>
          <a:xfrm>
            <a:off x="3851374" y="4118751"/>
            <a:ext cx="20875" cy="20875"/>
          </a:xfrm>
          <a:custGeom>
            <a:avLst/>
            <a:gdLst/>
            <a:ahLst/>
            <a:cxnLst/>
            <a:rect l="l" t="t" r="r" b="b"/>
            <a:pathLst>
              <a:path w="835" h="835" extrusionOk="0">
                <a:moveTo>
                  <a:pt x="434" y="1"/>
                </a:moveTo>
                <a:cubicBezTo>
                  <a:pt x="201" y="1"/>
                  <a:pt x="1" y="167"/>
                  <a:pt x="1" y="401"/>
                </a:cubicBezTo>
                <a:cubicBezTo>
                  <a:pt x="1" y="634"/>
                  <a:pt x="201" y="835"/>
                  <a:pt x="434" y="835"/>
                </a:cubicBezTo>
                <a:cubicBezTo>
                  <a:pt x="634" y="835"/>
                  <a:pt x="834" y="634"/>
                  <a:pt x="834" y="401"/>
                </a:cubicBezTo>
                <a:cubicBezTo>
                  <a:pt x="834" y="167"/>
                  <a:pt x="634" y="1"/>
                  <a:pt x="434" y="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40"/>
          <p:cNvSpPr/>
          <p:nvPr/>
        </p:nvSpPr>
        <p:spPr>
          <a:xfrm>
            <a:off x="3894749" y="4118751"/>
            <a:ext cx="20875" cy="20875"/>
          </a:xfrm>
          <a:custGeom>
            <a:avLst/>
            <a:gdLst/>
            <a:ahLst/>
            <a:cxnLst/>
            <a:rect l="l" t="t" r="r" b="b"/>
            <a:pathLst>
              <a:path w="835" h="835" extrusionOk="0">
                <a:moveTo>
                  <a:pt x="400" y="1"/>
                </a:moveTo>
                <a:cubicBezTo>
                  <a:pt x="167" y="1"/>
                  <a:pt x="0" y="167"/>
                  <a:pt x="0" y="401"/>
                </a:cubicBezTo>
                <a:cubicBezTo>
                  <a:pt x="0" y="634"/>
                  <a:pt x="167" y="835"/>
                  <a:pt x="400" y="835"/>
                </a:cubicBezTo>
                <a:cubicBezTo>
                  <a:pt x="634" y="835"/>
                  <a:pt x="834" y="634"/>
                  <a:pt x="834" y="401"/>
                </a:cubicBezTo>
                <a:cubicBezTo>
                  <a:pt x="834" y="167"/>
                  <a:pt x="634" y="1"/>
                  <a:pt x="400" y="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40"/>
          <p:cNvSpPr/>
          <p:nvPr/>
        </p:nvSpPr>
        <p:spPr>
          <a:xfrm>
            <a:off x="3937274" y="4118751"/>
            <a:ext cx="20875" cy="20875"/>
          </a:xfrm>
          <a:custGeom>
            <a:avLst/>
            <a:gdLst/>
            <a:ahLst/>
            <a:cxnLst/>
            <a:rect l="l" t="t" r="r" b="b"/>
            <a:pathLst>
              <a:path w="835" h="835" extrusionOk="0">
                <a:moveTo>
                  <a:pt x="434" y="1"/>
                </a:moveTo>
                <a:cubicBezTo>
                  <a:pt x="200" y="1"/>
                  <a:pt x="0" y="167"/>
                  <a:pt x="0" y="401"/>
                </a:cubicBezTo>
                <a:cubicBezTo>
                  <a:pt x="0" y="634"/>
                  <a:pt x="200" y="835"/>
                  <a:pt x="434" y="835"/>
                </a:cubicBezTo>
                <a:cubicBezTo>
                  <a:pt x="667" y="835"/>
                  <a:pt x="834" y="634"/>
                  <a:pt x="834" y="401"/>
                </a:cubicBezTo>
                <a:cubicBezTo>
                  <a:pt x="834" y="167"/>
                  <a:pt x="667" y="1"/>
                  <a:pt x="434" y="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40"/>
          <p:cNvSpPr/>
          <p:nvPr/>
        </p:nvSpPr>
        <p:spPr>
          <a:xfrm>
            <a:off x="2622174" y="1164976"/>
            <a:ext cx="230175" cy="230175"/>
          </a:xfrm>
          <a:custGeom>
            <a:avLst/>
            <a:gdLst/>
            <a:ahLst/>
            <a:cxnLst/>
            <a:rect l="l" t="t" r="r" b="b"/>
            <a:pathLst>
              <a:path w="9207" h="9207" extrusionOk="0">
                <a:moveTo>
                  <a:pt x="4603" y="0"/>
                </a:moveTo>
                <a:cubicBezTo>
                  <a:pt x="2035" y="0"/>
                  <a:pt x="0" y="2069"/>
                  <a:pt x="0" y="4604"/>
                </a:cubicBezTo>
                <a:cubicBezTo>
                  <a:pt x="0" y="7139"/>
                  <a:pt x="2035" y="9207"/>
                  <a:pt x="4603" y="9207"/>
                </a:cubicBezTo>
                <a:cubicBezTo>
                  <a:pt x="7139" y="9207"/>
                  <a:pt x="9207" y="7139"/>
                  <a:pt x="9207" y="4604"/>
                </a:cubicBezTo>
                <a:cubicBezTo>
                  <a:pt x="9207" y="2069"/>
                  <a:pt x="7139" y="0"/>
                  <a:pt x="4603" y="0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40"/>
          <p:cNvSpPr/>
          <p:nvPr/>
        </p:nvSpPr>
        <p:spPr>
          <a:xfrm>
            <a:off x="2709724" y="1225026"/>
            <a:ext cx="50900" cy="50875"/>
          </a:xfrm>
          <a:custGeom>
            <a:avLst/>
            <a:gdLst/>
            <a:ahLst/>
            <a:cxnLst/>
            <a:rect l="l" t="t" r="r" b="b"/>
            <a:pathLst>
              <a:path w="2036" h="2035" extrusionOk="0">
                <a:moveTo>
                  <a:pt x="1035" y="0"/>
                </a:moveTo>
                <a:cubicBezTo>
                  <a:pt x="468" y="0"/>
                  <a:pt x="1" y="467"/>
                  <a:pt x="1" y="1034"/>
                </a:cubicBezTo>
                <a:cubicBezTo>
                  <a:pt x="1" y="1601"/>
                  <a:pt x="468" y="2035"/>
                  <a:pt x="1035" y="2035"/>
                </a:cubicBezTo>
                <a:cubicBezTo>
                  <a:pt x="1602" y="2035"/>
                  <a:pt x="2035" y="1601"/>
                  <a:pt x="2035" y="1034"/>
                </a:cubicBezTo>
                <a:cubicBezTo>
                  <a:pt x="2035" y="467"/>
                  <a:pt x="1602" y="0"/>
                  <a:pt x="103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40"/>
          <p:cNvSpPr/>
          <p:nvPr/>
        </p:nvSpPr>
        <p:spPr>
          <a:xfrm>
            <a:off x="2693049" y="1280051"/>
            <a:ext cx="88425" cy="51725"/>
          </a:xfrm>
          <a:custGeom>
            <a:avLst/>
            <a:gdLst/>
            <a:ahLst/>
            <a:cxnLst/>
            <a:rect l="l" t="t" r="r" b="b"/>
            <a:pathLst>
              <a:path w="3537" h="2069" extrusionOk="0">
                <a:moveTo>
                  <a:pt x="1768" y="1"/>
                </a:moveTo>
                <a:cubicBezTo>
                  <a:pt x="768" y="1"/>
                  <a:pt x="0" y="801"/>
                  <a:pt x="0" y="1802"/>
                </a:cubicBezTo>
                <a:lnTo>
                  <a:pt x="0" y="2069"/>
                </a:lnTo>
                <a:lnTo>
                  <a:pt x="3536" y="2069"/>
                </a:lnTo>
                <a:lnTo>
                  <a:pt x="3536" y="1802"/>
                </a:lnTo>
                <a:cubicBezTo>
                  <a:pt x="3536" y="801"/>
                  <a:pt x="2736" y="1"/>
                  <a:pt x="1768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40"/>
          <p:cNvSpPr txBox="1"/>
          <p:nvPr/>
        </p:nvSpPr>
        <p:spPr>
          <a:xfrm flipH="1">
            <a:off x="2910774" y="4252615"/>
            <a:ext cx="3325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857356" y="1071552"/>
            <a:ext cx="4857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5700" lvl="2" indent="-190500">
              <a:buSzPts val="1000"/>
            </a:pPr>
            <a:r>
              <a:rPr lang="hr-HR" sz="1000" dirty="0">
                <a:solidFill>
                  <a:srgbClr val="450D20"/>
                </a:solidFill>
                <a:highlight>
                  <a:srgbClr val="765BFC"/>
                </a:highlight>
              </a:rPr>
              <a:t>- Za one koji želu znati više,mogu pogledati video na linku ispod.</a:t>
            </a:r>
            <a:endParaRPr lang="hr-HR" sz="1000" dirty="0">
              <a:solidFill>
                <a:srgbClr val="FFFFFF"/>
              </a:solidFill>
              <a:highlight>
                <a:srgbClr val="765BFC"/>
              </a:highlight>
            </a:endParaRPr>
          </a:p>
        </p:txBody>
      </p:sp>
      <p:grpSp>
        <p:nvGrpSpPr>
          <p:cNvPr id="41" name="Google Shape;5217;p49"/>
          <p:cNvGrpSpPr/>
          <p:nvPr/>
        </p:nvGrpSpPr>
        <p:grpSpPr>
          <a:xfrm flipV="1">
            <a:off x="2411761" y="256876"/>
            <a:ext cx="936104" cy="662274"/>
            <a:chOff x="3269875" y="3210400"/>
            <a:chExt cx="484500" cy="483175"/>
          </a:xfrm>
        </p:grpSpPr>
        <p:sp>
          <p:nvSpPr>
            <p:cNvPr id="42" name="Google Shape;5218;p49"/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" name="Google Shape;5219;p49"/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43"/>
          <p:cNvSpPr txBox="1">
            <a:spLocks noGrp="1"/>
          </p:cNvSpPr>
          <p:nvPr>
            <p:ph type="ctrTitle"/>
          </p:nvPr>
        </p:nvSpPr>
        <p:spPr>
          <a:xfrm>
            <a:off x="619900" y="134800"/>
            <a:ext cx="7904100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latin typeface="+mj-lt"/>
              </a:rPr>
              <a:t>HVALA NA PAŽNJI!</a:t>
            </a:r>
            <a:endParaRPr dirty="0">
              <a:latin typeface="+mj-lt"/>
            </a:endParaRPr>
          </a:p>
        </p:txBody>
      </p:sp>
      <p:sp>
        <p:nvSpPr>
          <p:cNvPr id="1471" name="Google Shape;1471;p43"/>
          <p:cNvSpPr txBox="1">
            <a:spLocks noGrp="1"/>
          </p:cNvSpPr>
          <p:nvPr>
            <p:ph type="subTitle" idx="4294967295"/>
          </p:nvPr>
        </p:nvSpPr>
        <p:spPr>
          <a:xfrm>
            <a:off x="500034" y="1142990"/>
            <a:ext cx="6074100" cy="22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hr-HR" sz="1000" dirty="0"/>
              <a:t>Izvori informacija:</a:t>
            </a:r>
          </a:p>
          <a:p>
            <a:pPr marL="0" lvl="0" indent="0">
              <a:spcBef>
                <a:spcPts val="300"/>
              </a:spcBef>
              <a:buFontTx/>
              <a:buChar char="-"/>
            </a:pPr>
            <a:r>
              <a:rPr lang="hr-HR" sz="1000" dirty="0">
                <a:hlinkClick r:id="rId3"/>
              </a:rPr>
              <a:t> https://hr.wikipedia.org/wiki/Sunce</a:t>
            </a:r>
            <a:endParaRPr lang="hr-HR" sz="1000" dirty="0"/>
          </a:p>
          <a:p>
            <a:pPr marL="0" lvl="0" indent="0">
              <a:spcBef>
                <a:spcPts val="300"/>
              </a:spcBef>
              <a:buFontTx/>
              <a:buChar char="-"/>
            </a:pPr>
            <a:r>
              <a:rPr lang="hr-HR" sz="1000" dirty="0">
                <a:hlinkClick r:id="rId4"/>
              </a:rPr>
              <a:t> https://astroucionica.hr/zanimljivosti-o-suncu/</a:t>
            </a:r>
            <a:endParaRPr lang="hr-HR" sz="1000" dirty="0"/>
          </a:p>
          <a:p>
            <a:pPr marL="0" lvl="0" indent="0">
              <a:spcBef>
                <a:spcPts val="300"/>
              </a:spcBef>
              <a:buFontTx/>
              <a:buChar char="-"/>
            </a:pPr>
            <a:r>
              <a:rPr lang="hr-HR" sz="1000" dirty="0">
                <a:hlinkClick r:id="rId5"/>
              </a:rPr>
              <a:t> https://www.enciklopedija.hr/natuknica.aspx?id=58774</a:t>
            </a:r>
            <a:endParaRPr lang="hr-HR" sz="1000" dirty="0"/>
          </a:p>
          <a:p>
            <a:pPr marL="0" lvl="0" indent="0">
              <a:spcBef>
                <a:spcPts val="300"/>
              </a:spcBef>
              <a:buNone/>
            </a:pPr>
            <a:r>
              <a:rPr lang="hr-HR" sz="1000" dirty="0">
                <a:solidFill>
                  <a:srgbClr val="450D20"/>
                </a:solidFill>
              </a:rPr>
              <a:t>-</a:t>
            </a:r>
            <a:r>
              <a:rPr lang="hr-HR" sz="1000" dirty="0">
                <a:hlinkClick r:id="rId6"/>
              </a:rPr>
              <a:t> https://www.zdravobudi.hr/clanak/1106/sunce-nas-prijatelj-ili-neprijatel</a:t>
            </a:r>
            <a:endParaRPr sz="1000" dirty="0">
              <a:solidFill>
                <a:srgbClr val="450D20"/>
              </a:solidFill>
            </a:endParaRPr>
          </a:p>
          <a:p>
            <a:pPr marL="24130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0D20"/>
              </a:buClr>
              <a:buSzPts val="1000"/>
              <a:buFont typeface="Quicksand Light"/>
              <a:buChar char="◂"/>
            </a:pPr>
            <a:endParaRPr sz="1000" dirty="0">
              <a:solidFill>
                <a:srgbClr val="450D2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450D2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4000510"/>
            <a:ext cx="316835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hr-HR" dirty="0"/>
              <a:t>Prezentaciju napravile:</a:t>
            </a:r>
          </a:p>
          <a:p>
            <a:pPr lvl="0">
              <a:spcBef>
                <a:spcPts val="300"/>
              </a:spcBef>
            </a:pPr>
            <a:r>
              <a:rPr lang="hr-HR" dirty="0"/>
              <a:t>Marta Bašić &amp; Magdalena </a:t>
            </a:r>
            <a:r>
              <a:rPr lang="hr-HR" dirty="0" err="1"/>
              <a:t>Šimera</a:t>
            </a:r>
            <a:endParaRPr lang="hr-HR" dirty="0"/>
          </a:p>
          <a:p>
            <a:pPr lvl="0" algn="ctr">
              <a:spcBef>
                <a:spcPts val="300"/>
              </a:spcBef>
            </a:pPr>
            <a:r>
              <a:rPr lang="hr-HR" dirty="0"/>
              <a:t>8.b</a:t>
            </a:r>
          </a:p>
        </p:txBody>
      </p:sp>
      <p:grpSp>
        <p:nvGrpSpPr>
          <p:cNvPr id="5" name="Google Shape;5217;p49"/>
          <p:cNvGrpSpPr/>
          <p:nvPr/>
        </p:nvGrpSpPr>
        <p:grpSpPr>
          <a:xfrm flipV="1">
            <a:off x="1691680" y="339497"/>
            <a:ext cx="936104" cy="718440"/>
            <a:chOff x="3269875" y="3210400"/>
            <a:chExt cx="484500" cy="483175"/>
          </a:xfrm>
        </p:grpSpPr>
        <p:sp>
          <p:nvSpPr>
            <p:cNvPr id="6" name="Google Shape;5218;p49"/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7" name="Google Shape;5219;p49"/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pic>
        <p:nvPicPr>
          <p:cNvPr id="2050" name="Picture 2" descr="Prirodnim namirnicama do lijepog ten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60032" y="1238915"/>
            <a:ext cx="2880320" cy="207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0"/>
          <p:cNvSpPr>
            <a:spLocks noGrp="1"/>
          </p:cNvSpPr>
          <p:nvPr>
            <p:ph type="subTitle" idx="17"/>
          </p:nvPr>
        </p:nvSpPr>
        <p:spPr>
          <a:xfrm>
            <a:off x="0" y="142858"/>
            <a:ext cx="4071966" cy="1214464"/>
          </a:xfrm>
        </p:spPr>
        <p:txBody>
          <a:bodyPr/>
          <a:lstStyle/>
          <a:p>
            <a:r>
              <a:rPr lang="hr-HR" sz="4800" dirty="0"/>
              <a:t> </a:t>
            </a:r>
            <a:r>
              <a:rPr lang="hr-HR" sz="4000" dirty="0">
                <a:latin typeface="+mj-lt"/>
              </a:rPr>
              <a:t>SADRŽAJ</a:t>
            </a:r>
          </a:p>
        </p:txBody>
      </p:sp>
      <p:sp>
        <p:nvSpPr>
          <p:cNvPr id="36" name="Google Shape;490;p18"/>
          <p:cNvSpPr txBox="1">
            <a:spLocks noGrp="1"/>
          </p:cNvSpPr>
          <p:nvPr>
            <p:ph type="subTitle" idx="7"/>
          </p:nvPr>
        </p:nvSpPr>
        <p:spPr>
          <a:xfrm>
            <a:off x="535753" y="982677"/>
            <a:ext cx="3214710" cy="714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tx1"/>
                </a:solidFill>
                <a:latin typeface="+mj-lt"/>
              </a:rPr>
              <a:t>    UPOZNAJMO SUNCE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hr-HR" sz="24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hr-HR" sz="24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hr-HR" sz="24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hr-HR" sz="24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hr-HR" sz="2400" dirty="0"/>
          </a:p>
        </p:txBody>
      </p:sp>
      <p:grpSp>
        <p:nvGrpSpPr>
          <p:cNvPr id="40" name="Google Shape;5217;p49"/>
          <p:cNvGrpSpPr/>
          <p:nvPr/>
        </p:nvGrpSpPr>
        <p:grpSpPr>
          <a:xfrm flipV="1">
            <a:off x="285720" y="1428742"/>
            <a:ext cx="500066" cy="419105"/>
            <a:chOff x="3269875" y="3210400"/>
            <a:chExt cx="484500" cy="483175"/>
          </a:xfrm>
        </p:grpSpPr>
        <p:sp>
          <p:nvSpPr>
            <p:cNvPr id="41" name="Google Shape;5218;p49"/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2" name="Google Shape;5219;p49"/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615039" y="1459988"/>
            <a:ext cx="3714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/>
              <a:t>   ULOGA </a:t>
            </a:r>
            <a:r>
              <a:rPr lang="hr-HR" sz="1800" dirty="0">
                <a:solidFill>
                  <a:schemeClr val="tx1"/>
                </a:solidFill>
              </a:rPr>
              <a:t>SUNCA</a:t>
            </a:r>
            <a:r>
              <a:rPr lang="hr-HR" sz="1800" dirty="0"/>
              <a:t> </a:t>
            </a:r>
          </a:p>
        </p:txBody>
      </p:sp>
      <p:grpSp>
        <p:nvGrpSpPr>
          <p:cNvPr id="45" name="Google Shape;5217;p49"/>
          <p:cNvGrpSpPr/>
          <p:nvPr/>
        </p:nvGrpSpPr>
        <p:grpSpPr>
          <a:xfrm flipV="1">
            <a:off x="285720" y="1857370"/>
            <a:ext cx="500066" cy="419105"/>
            <a:chOff x="3269875" y="3210400"/>
            <a:chExt cx="484500" cy="483175"/>
          </a:xfrm>
        </p:grpSpPr>
        <p:sp>
          <p:nvSpPr>
            <p:cNvPr id="46" name="Google Shape;5218;p49"/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7" name="Google Shape;5219;p49"/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615039" y="1772104"/>
            <a:ext cx="37147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/>
              <a:t>  </a:t>
            </a:r>
            <a:r>
              <a:rPr lang="hr-HR" sz="1800" dirty="0"/>
              <a:t>FOTOSINTEZA</a:t>
            </a:r>
            <a:r>
              <a:rPr lang="hr-HR" sz="2400" dirty="0"/>
              <a:t> </a:t>
            </a:r>
          </a:p>
        </p:txBody>
      </p:sp>
      <p:grpSp>
        <p:nvGrpSpPr>
          <p:cNvPr id="49" name="Google Shape;5217;p49"/>
          <p:cNvGrpSpPr/>
          <p:nvPr/>
        </p:nvGrpSpPr>
        <p:grpSpPr>
          <a:xfrm flipV="1">
            <a:off x="285720" y="2285998"/>
            <a:ext cx="500066" cy="419105"/>
            <a:chOff x="3269875" y="3210400"/>
            <a:chExt cx="484500" cy="483175"/>
          </a:xfrm>
        </p:grpSpPr>
        <p:sp>
          <p:nvSpPr>
            <p:cNvPr id="50" name="Google Shape;5218;p49"/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51" name="Google Shape;5219;p49"/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785786" y="2318438"/>
            <a:ext cx="50720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/>
              <a:t>IZLAGANJE SUNCU MOŽE BITI ŠTETNO </a:t>
            </a:r>
          </a:p>
          <a:p>
            <a:endParaRPr lang="hr-HR" sz="2400" dirty="0"/>
          </a:p>
        </p:txBody>
      </p:sp>
      <p:grpSp>
        <p:nvGrpSpPr>
          <p:cNvPr id="54" name="Google Shape;5217;p49"/>
          <p:cNvGrpSpPr/>
          <p:nvPr/>
        </p:nvGrpSpPr>
        <p:grpSpPr>
          <a:xfrm flipV="1">
            <a:off x="285720" y="2714626"/>
            <a:ext cx="500066" cy="419105"/>
            <a:chOff x="3269875" y="3210400"/>
            <a:chExt cx="484500" cy="483175"/>
          </a:xfrm>
        </p:grpSpPr>
        <p:sp>
          <p:nvSpPr>
            <p:cNvPr id="55" name="Google Shape;5218;p49"/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56" name="Google Shape;5219;p49"/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785786" y="2714626"/>
            <a:ext cx="5643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/>
              <a:t>VIŠE KORISTI NEGO ŠTETE </a:t>
            </a:r>
          </a:p>
        </p:txBody>
      </p:sp>
      <p:grpSp>
        <p:nvGrpSpPr>
          <p:cNvPr id="62" name="Google Shape;5217;p49"/>
          <p:cNvGrpSpPr/>
          <p:nvPr/>
        </p:nvGrpSpPr>
        <p:grpSpPr>
          <a:xfrm flipV="1">
            <a:off x="250001" y="3160187"/>
            <a:ext cx="535786" cy="408836"/>
            <a:chOff x="3269875" y="3210400"/>
            <a:chExt cx="484500" cy="483175"/>
          </a:xfrm>
        </p:grpSpPr>
        <p:sp>
          <p:nvSpPr>
            <p:cNvPr id="63" name="Google Shape;5218;p49"/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64" name="Google Shape;5219;p49"/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688689" y="3114516"/>
            <a:ext cx="5643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/>
              <a:t>  KAKO SE BILJKE ŠTITE OD SUNCA? </a:t>
            </a:r>
          </a:p>
        </p:txBody>
      </p:sp>
      <p:grpSp>
        <p:nvGrpSpPr>
          <p:cNvPr id="66" name="Google Shape;5217;p49"/>
          <p:cNvGrpSpPr/>
          <p:nvPr/>
        </p:nvGrpSpPr>
        <p:grpSpPr>
          <a:xfrm flipV="1">
            <a:off x="250001" y="3560077"/>
            <a:ext cx="535785" cy="440509"/>
            <a:chOff x="3269875" y="3210400"/>
            <a:chExt cx="484500" cy="483175"/>
          </a:xfrm>
        </p:grpSpPr>
        <p:sp>
          <p:nvSpPr>
            <p:cNvPr id="67" name="Google Shape;5218;p49"/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68" name="Google Shape;5219;p49"/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69" name="Google Shape;5217;p49"/>
          <p:cNvGrpSpPr/>
          <p:nvPr/>
        </p:nvGrpSpPr>
        <p:grpSpPr>
          <a:xfrm flipV="1">
            <a:off x="250001" y="3991616"/>
            <a:ext cx="500066" cy="461117"/>
            <a:chOff x="3269875" y="3210400"/>
            <a:chExt cx="484500" cy="483175"/>
          </a:xfrm>
        </p:grpSpPr>
        <p:sp>
          <p:nvSpPr>
            <p:cNvPr id="70" name="Google Shape;5218;p49"/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71" name="Google Shape;5219;p49"/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72" name="Google Shape;5217;p49"/>
          <p:cNvGrpSpPr/>
          <p:nvPr/>
        </p:nvGrpSpPr>
        <p:grpSpPr>
          <a:xfrm flipV="1">
            <a:off x="285720" y="1000114"/>
            <a:ext cx="500066" cy="419105"/>
            <a:chOff x="3269875" y="3210400"/>
            <a:chExt cx="484500" cy="483175"/>
          </a:xfrm>
        </p:grpSpPr>
        <p:sp>
          <p:nvSpPr>
            <p:cNvPr id="73" name="Google Shape;5218;p49"/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74" name="Google Shape;5219;p49"/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75" name="Rectangle 74"/>
          <p:cNvSpPr/>
          <p:nvPr/>
        </p:nvSpPr>
        <p:spPr>
          <a:xfrm>
            <a:off x="785786" y="3550217"/>
            <a:ext cx="5643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/>
              <a:t>ZANIMLJIVOSTI O SUNCU 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88894" y="3969225"/>
            <a:ext cx="5643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/>
              <a:t>SLOJEVI SUNCA </a:t>
            </a:r>
          </a:p>
        </p:txBody>
      </p:sp>
      <p:pic>
        <p:nvPicPr>
          <p:cNvPr id="25602" name="Picture 2" descr="Grad Zagreb službene stran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11510"/>
            <a:ext cx="3214710" cy="305767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9"/>
          <p:cNvSpPr txBox="1">
            <a:spLocks noGrp="1"/>
          </p:cNvSpPr>
          <p:nvPr>
            <p:ph type="ctrTitle"/>
          </p:nvPr>
        </p:nvSpPr>
        <p:spPr>
          <a:xfrm>
            <a:off x="971600" y="141578"/>
            <a:ext cx="5000660" cy="7875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 dirty="0">
                <a:latin typeface="+mj-lt"/>
              </a:rPr>
              <a:t>UPOZNAJMO SUNCE</a:t>
            </a:r>
            <a:endParaRPr sz="3000" dirty="0">
              <a:solidFill>
                <a:srgbClr val="450D20"/>
              </a:solidFill>
              <a:latin typeface="+mj-lt"/>
            </a:endParaRPr>
          </a:p>
        </p:txBody>
      </p:sp>
      <p:sp>
        <p:nvSpPr>
          <p:cNvPr id="506" name="Google Shape;506;p19"/>
          <p:cNvSpPr txBox="1">
            <a:spLocks noGrp="1"/>
          </p:cNvSpPr>
          <p:nvPr>
            <p:ph type="subTitle" idx="1"/>
          </p:nvPr>
        </p:nvSpPr>
        <p:spPr>
          <a:xfrm>
            <a:off x="2143108" y="1142990"/>
            <a:ext cx="4572032" cy="2355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450D2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50D20"/>
              </a:solidFill>
            </a:endParaRPr>
          </a:p>
        </p:txBody>
      </p:sp>
      <p:sp>
        <p:nvSpPr>
          <p:cNvPr id="507" name="Google Shape;507;p19"/>
          <p:cNvSpPr txBox="1"/>
          <p:nvPr/>
        </p:nvSpPr>
        <p:spPr>
          <a:xfrm>
            <a:off x="5533000" y="2015932"/>
            <a:ext cx="1261500" cy="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50D20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grpSp>
        <p:nvGrpSpPr>
          <p:cNvPr id="8" name="Google Shape;5217;p49"/>
          <p:cNvGrpSpPr/>
          <p:nvPr/>
        </p:nvGrpSpPr>
        <p:grpSpPr>
          <a:xfrm>
            <a:off x="251520" y="283320"/>
            <a:ext cx="864096" cy="787541"/>
            <a:chOff x="3269875" y="3210400"/>
            <a:chExt cx="484500" cy="483175"/>
          </a:xfrm>
        </p:grpSpPr>
        <p:sp>
          <p:nvSpPr>
            <p:cNvPr id="9" name="Google Shape;5218;p49"/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0" name="Google Shape;5219;p49"/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11" name="Google Shape;490;p18"/>
          <p:cNvSpPr txBox="1">
            <a:spLocks/>
          </p:cNvSpPr>
          <p:nvPr/>
        </p:nvSpPr>
        <p:spPr>
          <a:xfrm>
            <a:off x="2071670" y="1571618"/>
            <a:ext cx="4714908" cy="3071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490;p18"/>
          <p:cNvSpPr txBox="1">
            <a:spLocks/>
          </p:cNvSpPr>
          <p:nvPr/>
        </p:nvSpPr>
        <p:spPr>
          <a:xfrm>
            <a:off x="2143108" y="1059582"/>
            <a:ext cx="4286280" cy="3226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r-HR" dirty="0">
                <a:latin typeface="+mj-lt"/>
              </a:rPr>
              <a:t>- Sunce je zvijezda u centru našeg Sunčevog sustava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- sastoji se od plinovite vruće plazme, koja je    isprepletena s </a:t>
            </a:r>
            <a:r>
              <a:rPr kumimoji="0" lang="hr-HR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magmatskim</a:t>
            </a:r>
            <a:r>
              <a:rPr kumimoji="0" lang="hr-HR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 poljima</a:t>
            </a:r>
          </a:p>
          <a:p>
            <a:pPr lvl="0">
              <a:defRPr/>
            </a:pPr>
            <a:r>
              <a:rPr lang="pl-PL" dirty="0">
                <a:latin typeface="+mj-lt"/>
              </a:rPr>
              <a:t>- promjer mu je oko 1 392 000 km, što je za 109 puta više od 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Zemlje</a:t>
            </a:r>
            <a:r>
              <a:rPr lang="pl-PL" dirty="0">
                <a:latin typeface="+mj-lt"/>
              </a:rPr>
              <a:t> i ima masu oko 2 ∙ 10</a:t>
            </a:r>
            <a:r>
              <a:rPr lang="pl-PL" baseline="30000" dirty="0">
                <a:latin typeface="+mj-lt"/>
              </a:rPr>
              <a:t>30</a:t>
            </a:r>
            <a:r>
              <a:rPr lang="pl-PL" dirty="0">
                <a:latin typeface="+mj-lt"/>
              </a:rPr>
              <a:t> 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kg</a:t>
            </a:r>
            <a:r>
              <a:rPr lang="pl-PL" dirty="0">
                <a:latin typeface="+mj-lt"/>
              </a:rPr>
              <a:t>, što je za 330 000 puta više od 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Zemlje</a:t>
            </a:r>
          </a:p>
          <a:p>
            <a:pPr lvl="0">
              <a:defRPr/>
            </a:pPr>
            <a:r>
              <a:rPr lang="hr-HR" dirty="0"/>
              <a:t>- po kemijskom sastavu ¾ mase Sunca čini </a:t>
            </a:r>
            <a:r>
              <a:rPr lang="hr-HR" dirty="0">
                <a:solidFill>
                  <a:schemeClr val="tx1"/>
                </a:solidFill>
              </a:rPr>
              <a:t>vodik</a:t>
            </a:r>
            <a:r>
              <a:rPr lang="hr-HR" dirty="0"/>
              <a:t>, dok je ostatak uglavnom </a:t>
            </a:r>
            <a:r>
              <a:rPr lang="hr-HR" dirty="0">
                <a:solidFill>
                  <a:schemeClr val="tx1"/>
                </a:solidFill>
              </a:rPr>
              <a:t>helij</a:t>
            </a:r>
            <a:r>
              <a:rPr lang="hr-HR" dirty="0"/>
              <a:t>, a manje od 2 % čine teži elementi kao što su </a:t>
            </a:r>
            <a:r>
              <a:rPr lang="hr-HR" dirty="0">
                <a:solidFill>
                  <a:schemeClr val="tx1"/>
                </a:solidFill>
              </a:rPr>
              <a:t>kisik, ugljik, neon, željezo </a:t>
            </a:r>
            <a:r>
              <a:rPr lang="hr-HR" dirty="0"/>
              <a:t>i drugi </a:t>
            </a:r>
          </a:p>
          <a:p>
            <a:pPr lvl="0">
              <a:defRPr/>
            </a:pPr>
            <a:r>
              <a:rPr lang="hr-HR" dirty="0"/>
              <a:t>- u središtu Sunca, gdje se nalazi izvor energije i gdje temperatura doseže 15 milijuna </a:t>
            </a:r>
            <a:r>
              <a:rPr lang="hr-HR" dirty="0">
                <a:solidFill>
                  <a:schemeClr val="tx1"/>
                </a:solidFill>
              </a:rPr>
              <a:t>kelvina</a:t>
            </a:r>
            <a:r>
              <a:rPr lang="hr-HR" dirty="0"/>
              <a:t>, vodika je manje od helija</a:t>
            </a:r>
            <a:endParaRPr lang="pl-PL" sz="1800" dirty="0">
              <a:solidFill>
                <a:schemeClr val="tx1"/>
              </a:solidFill>
              <a:latin typeface="+mj-lt"/>
            </a:endParaRPr>
          </a:p>
          <a:p>
            <a:pPr lvl="0"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0"/>
          <p:cNvSpPr txBox="1">
            <a:spLocks noGrp="1"/>
          </p:cNvSpPr>
          <p:nvPr>
            <p:ph type="ctrTitle"/>
          </p:nvPr>
        </p:nvSpPr>
        <p:spPr>
          <a:xfrm>
            <a:off x="539552" y="267494"/>
            <a:ext cx="4785776" cy="8640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 dirty="0">
                <a:solidFill>
                  <a:srgbClr val="450D20"/>
                </a:solidFill>
                <a:latin typeface="+mj-lt"/>
              </a:rPr>
              <a:t>ULOGA SUNCA</a:t>
            </a:r>
            <a:r>
              <a:rPr lang="hr-HR" sz="4800" dirty="0">
                <a:solidFill>
                  <a:srgbClr val="450D20"/>
                </a:solidFill>
              </a:rPr>
              <a:t> </a:t>
            </a:r>
            <a:endParaRPr sz="4800" dirty="0">
              <a:solidFill>
                <a:srgbClr val="450D20"/>
              </a:solidFill>
            </a:endParaRPr>
          </a:p>
        </p:txBody>
      </p:sp>
      <p:sp>
        <p:nvSpPr>
          <p:cNvPr id="516" name="Google Shape;516;p20"/>
          <p:cNvSpPr txBox="1">
            <a:spLocks noGrp="1"/>
          </p:cNvSpPr>
          <p:nvPr>
            <p:ph type="subTitle" idx="1"/>
          </p:nvPr>
        </p:nvSpPr>
        <p:spPr>
          <a:xfrm>
            <a:off x="3059832" y="1262052"/>
            <a:ext cx="5298382" cy="3595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hr-HR" sz="1400" dirty="0">
                <a:latin typeface="+mj-lt"/>
              </a:rPr>
              <a:t>- Sunce zagrijava naš planet dovoljno da na njemu može uspijevati život već više od 4,5 milijardi godina ova - vruća kugla užarene plazme je pokretač vremena, klime i života na Zemlji</a:t>
            </a:r>
          </a:p>
          <a:p>
            <a:pPr marL="0" lvl="0" indent="0" algn="l"/>
            <a:r>
              <a:rPr lang="hr-HR" sz="1400" dirty="0">
                <a:solidFill>
                  <a:srgbClr val="450D20"/>
                </a:solidFill>
                <a:latin typeface="+mj-lt"/>
              </a:rPr>
              <a:t>- z</a:t>
            </a:r>
            <a:r>
              <a:rPr lang="hr-HR" sz="1400" dirty="0">
                <a:latin typeface="+mj-lt"/>
              </a:rPr>
              <a:t>a postojanje tekuće vode na našem planetu možemo zahvaliti Sunčevoj toplini, a svi oblici života - od bakterija do biljaka, kukaca, životinja i ljudi - trebaju tekuću vodu za život</a:t>
            </a:r>
          </a:p>
          <a:p>
            <a:pPr marL="0" lvl="0" indent="0" algn="l"/>
            <a:r>
              <a:rPr lang="hr-HR" sz="1400" dirty="0">
                <a:latin typeface="+mj-lt"/>
              </a:rPr>
              <a:t>- premala izloženost Suncu utječe na naše raspoloženje i dobrobit te povećava rizik od nedostatka vitamina D</a:t>
            </a:r>
          </a:p>
          <a:p>
            <a:pPr marL="0" lvl="0" indent="0" algn="l"/>
            <a:r>
              <a:rPr lang="hr-HR" sz="1400" dirty="0">
                <a:latin typeface="+mj-lt"/>
              </a:rPr>
              <a:t>- pretjerana izloženost Suncu negativno utječe na kožu, oči i imunološki sustav</a:t>
            </a:r>
            <a:endParaRPr lang="hr-HR" sz="1400" dirty="0">
              <a:solidFill>
                <a:srgbClr val="450D20"/>
              </a:solidFill>
              <a:latin typeface="+mj-lt"/>
            </a:endParaRPr>
          </a:p>
          <a:p>
            <a:pPr marL="0" lvl="0" indent="0" algn="l"/>
            <a:r>
              <a:rPr lang="hr-HR" sz="1400" dirty="0">
                <a:solidFill>
                  <a:srgbClr val="450D20"/>
                </a:solidFill>
                <a:latin typeface="+mj-lt"/>
              </a:rPr>
              <a:t>- s</a:t>
            </a:r>
            <a:r>
              <a:rPr lang="hr-HR" sz="1400" dirty="0">
                <a:latin typeface="+mj-lt"/>
              </a:rPr>
              <a:t>ati sunčeve svjetlosti povećavaju proizvodnju serotonina u tijelu, što utječe na to kako se osjećamo</a:t>
            </a:r>
          </a:p>
          <a:p>
            <a:pPr marL="0" lvl="0" indent="0" algn="l"/>
            <a:r>
              <a:rPr lang="hr-HR" sz="1400" dirty="0">
                <a:solidFill>
                  <a:srgbClr val="450D20"/>
                </a:solidFill>
                <a:latin typeface="+mj-lt"/>
              </a:rPr>
              <a:t>- </a:t>
            </a:r>
            <a:r>
              <a:rPr lang="hr-HR" sz="1400" dirty="0">
                <a:latin typeface="+mj-lt"/>
              </a:rPr>
              <a:t>proces stvaranja organskih tvari iz ugljikova dioksida (CO</a:t>
            </a:r>
            <a:r>
              <a:rPr lang="hr-HR" sz="1400" baseline="-25000" dirty="0">
                <a:latin typeface="+mj-lt"/>
              </a:rPr>
              <a:t>2</a:t>
            </a:r>
            <a:r>
              <a:rPr lang="hr-HR" sz="1400" dirty="0">
                <a:latin typeface="+mj-lt"/>
              </a:rPr>
              <a:t>) i vode (H</a:t>
            </a:r>
            <a:r>
              <a:rPr lang="hr-HR" sz="1400" baseline="-25000" dirty="0">
                <a:latin typeface="+mj-lt"/>
              </a:rPr>
              <a:t>2</a:t>
            </a:r>
            <a:r>
              <a:rPr lang="hr-HR" sz="1400" dirty="0">
                <a:latin typeface="+mj-lt"/>
              </a:rPr>
              <a:t>O) s pomoću svjetlosne energije i klorofila uz istodobno izlučivanje kisika</a:t>
            </a:r>
            <a:endParaRPr sz="1400" dirty="0">
              <a:solidFill>
                <a:srgbClr val="450D20"/>
              </a:solidFill>
              <a:latin typeface="+mj-lt"/>
            </a:endParaRPr>
          </a:p>
        </p:txBody>
      </p:sp>
      <p:grpSp>
        <p:nvGrpSpPr>
          <p:cNvPr id="4" name="Google Shape;5217;p49"/>
          <p:cNvGrpSpPr/>
          <p:nvPr/>
        </p:nvGrpSpPr>
        <p:grpSpPr>
          <a:xfrm>
            <a:off x="142845" y="267494"/>
            <a:ext cx="900763" cy="864096"/>
            <a:chOff x="3269875" y="3210400"/>
            <a:chExt cx="484500" cy="483175"/>
          </a:xfrm>
        </p:grpSpPr>
        <p:sp>
          <p:nvSpPr>
            <p:cNvPr id="5" name="Google Shape;5218;p49"/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6" name="Google Shape;5219;p49"/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pic>
        <p:nvPicPr>
          <p:cNvPr id="21506" name="Picture 2" descr="TRUTH / RIGHTEOUSNESS | OnTierraHealth Technolog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0027" y="154262"/>
            <a:ext cx="2000264" cy="1190632"/>
          </a:xfrm>
          <a:prstGeom prst="rect">
            <a:avLst/>
          </a:prstGeom>
          <a:noFill/>
        </p:spPr>
      </p:pic>
      <p:pic>
        <p:nvPicPr>
          <p:cNvPr id="21508" name="Picture 4" descr="WITH THE SUN IN MY HANDS on We Heart 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325" y="1929889"/>
            <a:ext cx="1592267" cy="2260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42"/>
          <p:cNvSpPr txBox="1">
            <a:spLocks noGrp="1"/>
          </p:cNvSpPr>
          <p:nvPr>
            <p:ph type="ctrTitle"/>
          </p:nvPr>
        </p:nvSpPr>
        <p:spPr>
          <a:xfrm flipH="1">
            <a:off x="1027653" y="214296"/>
            <a:ext cx="4393222" cy="6111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 dirty="0">
                <a:latin typeface="+mj-lt"/>
              </a:rPr>
              <a:t>FOTOSINTEZA</a:t>
            </a:r>
            <a:endParaRPr sz="3000" dirty="0">
              <a:latin typeface="+mj-lt"/>
            </a:endParaRPr>
          </a:p>
        </p:txBody>
      </p:sp>
      <p:sp>
        <p:nvSpPr>
          <p:cNvPr id="1465" name="Google Shape;1465;p42"/>
          <p:cNvSpPr txBox="1">
            <a:spLocks noGrp="1"/>
          </p:cNvSpPr>
          <p:nvPr>
            <p:ph type="subTitle" idx="1"/>
          </p:nvPr>
        </p:nvSpPr>
        <p:spPr>
          <a:xfrm flipH="1">
            <a:off x="3231150" y="1711100"/>
            <a:ext cx="26817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0D2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0D20"/>
              </a:solidFill>
            </a:endParaRPr>
          </a:p>
        </p:txBody>
      </p:sp>
      <p:grpSp>
        <p:nvGrpSpPr>
          <p:cNvPr id="7" name="Google Shape;5217;p49"/>
          <p:cNvGrpSpPr/>
          <p:nvPr/>
        </p:nvGrpSpPr>
        <p:grpSpPr>
          <a:xfrm>
            <a:off x="240402" y="214296"/>
            <a:ext cx="659189" cy="642942"/>
            <a:chOff x="3269875" y="3210400"/>
            <a:chExt cx="484500" cy="483175"/>
          </a:xfrm>
        </p:grpSpPr>
        <p:sp>
          <p:nvSpPr>
            <p:cNvPr id="8" name="Google Shape;5218;p49"/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9" name="Google Shape;5219;p49"/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10" name="Google Shape;528;p21"/>
          <p:cNvSpPr txBox="1"/>
          <p:nvPr/>
        </p:nvSpPr>
        <p:spPr>
          <a:xfrm>
            <a:off x="1403648" y="915566"/>
            <a:ext cx="5616624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buSzPts val="1100"/>
              <a:buFontTx/>
              <a:buChar char="-"/>
            </a:pPr>
            <a:endParaRPr lang="hr-HR" i="1" dirty="0"/>
          </a:p>
          <a:p>
            <a:pPr marL="285750" lvl="0" indent="-285750">
              <a:buSzPts val="1100"/>
              <a:buFontTx/>
              <a:buChar char="-"/>
            </a:pPr>
            <a:endParaRPr lang="hr-HR" i="1" dirty="0"/>
          </a:p>
          <a:p>
            <a:pPr lvl="0">
              <a:buSzPts val="1100"/>
            </a:pPr>
            <a:r>
              <a:rPr lang="hr-HR" sz="1600" dirty="0">
                <a:latin typeface="+mj-lt"/>
              </a:rPr>
              <a:t>- pretvorba svjetla u kisik</a:t>
            </a:r>
          </a:p>
          <a:p>
            <a:pPr>
              <a:buSzPts val="1100"/>
            </a:pPr>
            <a:r>
              <a:rPr lang="hr-HR" sz="1600" dirty="0">
                <a:latin typeface="+mj-lt"/>
              </a:rPr>
              <a:t>- izvor energije živih bića</a:t>
            </a:r>
          </a:p>
          <a:p>
            <a:pPr>
              <a:buSzPts val="1100"/>
            </a:pPr>
            <a:r>
              <a:rPr lang="hr-HR" sz="1600" b="1" dirty="0">
                <a:solidFill>
                  <a:srgbClr val="450D20"/>
                </a:solidFill>
                <a:latin typeface="+mj-lt"/>
                <a:sym typeface="Quicksand Light"/>
              </a:rPr>
              <a:t>- </a:t>
            </a:r>
            <a:r>
              <a:rPr lang="hr-HR" sz="1600" dirty="0">
                <a:solidFill>
                  <a:srgbClr val="450D20"/>
                </a:solidFill>
                <a:latin typeface="+mj-lt"/>
                <a:sym typeface="Quicksand Light"/>
              </a:rPr>
              <a:t>p</a:t>
            </a:r>
            <a:r>
              <a:rPr lang="hr-HR" sz="1600" dirty="0">
                <a:latin typeface="+mj-lt"/>
              </a:rPr>
              <a:t>roces se odvija u </a:t>
            </a:r>
            <a:r>
              <a:rPr lang="hr-HR" sz="1600" dirty="0" err="1">
                <a:latin typeface="+mj-lt"/>
              </a:rPr>
              <a:t>kloroplastima</a:t>
            </a:r>
            <a:r>
              <a:rPr lang="hr-HR" sz="1600" dirty="0">
                <a:latin typeface="+mj-lt"/>
              </a:rPr>
              <a:t> zelenih biljaka</a:t>
            </a:r>
            <a:r>
              <a:rPr lang="hr-HR" sz="1600" dirty="0">
                <a:solidFill>
                  <a:srgbClr val="450D20"/>
                </a:solidFill>
                <a:latin typeface="+mj-lt"/>
                <a:ea typeface="Quicksand Light"/>
                <a:cs typeface="Quicksand Light"/>
                <a:sym typeface="Quicksand Light"/>
              </a:rPr>
              <a:t> </a:t>
            </a:r>
          </a:p>
          <a:p>
            <a:pPr lvl="0">
              <a:buSzPts val="1100"/>
            </a:pPr>
            <a:r>
              <a:rPr lang="hr-HR" sz="1600" dirty="0">
                <a:solidFill>
                  <a:srgbClr val="450D20"/>
                </a:solidFill>
                <a:latin typeface="+mj-lt"/>
                <a:ea typeface="Quicksand Light"/>
                <a:cs typeface="Quicksand Light"/>
                <a:sym typeface="Quicksand Light"/>
              </a:rPr>
              <a:t>- sunčeva energija se pretvara u kemijsku, a ona se zatim pohranjuje u organskim molekulama</a:t>
            </a:r>
          </a:p>
          <a:p>
            <a:pPr lvl="0">
              <a:buSzPts val="1100"/>
            </a:pPr>
            <a:r>
              <a:rPr lang="hr-HR" sz="1600" dirty="0">
                <a:solidFill>
                  <a:srgbClr val="450D20"/>
                </a:solidFill>
                <a:latin typeface="+mj-lt"/>
                <a:sym typeface="Quicksand Light"/>
              </a:rPr>
              <a:t>- </a:t>
            </a:r>
            <a:r>
              <a:rPr lang="pl-PL" sz="1600" dirty="0">
                <a:solidFill>
                  <a:srgbClr val="450D20"/>
                </a:solidFill>
                <a:latin typeface="+mj-lt"/>
                <a:sym typeface="Quicksand Light"/>
              </a:rPr>
              <a:t>o</a:t>
            </a:r>
            <a:r>
              <a:rPr lang="pl-PL" sz="1600" dirty="0">
                <a:latin typeface="+mj-lt"/>
              </a:rPr>
              <a:t>bavlja se i u nekim </a:t>
            </a:r>
            <a:r>
              <a:rPr lang="pl-PL" sz="1600" dirty="0">
                <a:solidFill>
                  <a:schemeClr val="tx1"/>
                </a:solidFill>
                <a:latin typeface="+mj-lt"/>
              </a:rPr>
              <a:t>bakterijama i algama</a:t>
            </a:r>
            <a:endParaRPr sz="1600" dirty="0">
              <a:solidFill>
                <a:schemeClr val="tx1"/>
              </a:solidFill>
              <a:latin typeface="+mj-lt"/>
              <a:ea typeface="Quicksand Light"/>
              <a:cs typeface="Quicksand Light"/>
              <a:sym typeface="Quicksand Light"/>
            </a:endParaRPr>
          </a:p>
        </p:txBody>
      </p:sp>
      <p:pic>
        <p:nvPicPr>
          <p:cNvPr id="4098" name="Picture 2" descr="Stanični metabolizam – Biologija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-5857934"/>
            <a:ext cx="11053257" cy="3214710"/>
          </a:xfrm>
          <a:prstGeom prst="rect">
            <a:avLst/>
          </a:prstGeom>
          <a:noFill/>
        </p:spPr>
      </p:pic>
      <p:pic>
        <p:nvPicPr>
          <p:cNvPr id="4100" name="Picture 4" descr="Fotosinteza - Wikiped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3556" y="214296"/>
            <a:ext cx="2045581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1"/>
          <p:cNvSpPr/>
          <p:nvPr/>
        </p:nvSpPr>
        <p:spPr>
          <a:xfrm>
            <a:off x="500034" y="2714626"/>
            <a:ext cx="1707000" cy="1307400"/>
          </a:xfrm>
          <a:prstGeom prst="rect">
            <a:avLst/>
          </a:prstGeom>
          <a:noFill/>
          <a:ln w="19050" cap="flat" cmpd="sng">
            <a:solidFill>
              <a:srgbClr val="450D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1"/>
          <p:cNvSpPr/>
          <p:nvPr/>
        </p:nvSpPr>
        <p:spPr>
          <a:xfrm>
            <a:off x="3575992" y="2677785"/>
            <a:ext cx="1777200" cy="1307400"/>
          </a:xfrm>
          <a:prstGeom prst="rect">
            <a:avLst/>
          </a:prstGeom>
          <a:noFill/>
          <a:ln w="19050" cap="flat" cmpd="sng">
            <a:solidFill>
              <a:srgbClr val="450D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1"/>
          <p:cNvSpPr/>
          <p:nvPr/>
        </p:nvSpPr>
        <p:spPr>
          <a:xfrm>
            <a:off x="6572264" y="2714626"/>
            <a:ext cx="1746900" cy="1307400"/>
          </a:xfrm>
          <a:prstGeom prst="rect">
            <a:avLst/>
          </a:prstGeom>
          <a:noFill/>
          <a:ln w="19050" cap="flat" cmpd="sng">
            <a:solidFill>
              <a:srgbClr val="450D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1"/>
          <p:cNvSpPr/>
          <p:nvPr/>
        </p:nvSpPr>
        <p:spPr>
          <a:xfrm>
            <a:off x="3857620" y="2214560"/>
            <a:ext cx="1073475" cy="1015817"/>
          </a:xfrm>
          <a:custGeom>
            <a:avLst/>
            <a:gdLst/>
            <a:ahLst/>
            <a:cxnLst/>
            <a:rect l="l" t="t" r="r" b="b"/>
            <a:pathLst>
              <a:path w="26000" h="24605" extrusionOk="0">
                <a:moveTo>
                  <a:pt x="8206" y="1"/>
                </a:moveTo>
                <a:cubicBezTo>
                  <a:pt x="7459" y="1"/>
                  <a:pt x="6673" y="161"/>
                  <a:pt x="5838" y="557"/>
                </a:cubicBezTo>
                <a:cubicBezTo>
                  <a:pt x="1805" y="2438"/>
                  <a:pt x="0" y="7124"/>
                  <a:pt x="3361" y="13086"/>
                </a:cubicBezTo>
                <a:cubicBezTo>
                  <a:pt x="6222" y="18254"/>
                  <a:pt x="5814" y="24605"/>
                  <a:pt x="11602" y="24605"/>
                </a:cubicBezTo>
                <a:cubicBezTo>
                  <a:pt x="12534" y="24605"/>
                  <a:pt x="13627" y="24440"/>
                  <a:pt x="14920" y="24079"/>
                </a:cubicBezTo>
                <a:cubicBezTo>
                  <a:pt x="24243" y="21525"/>
                  <a:pt x="25999" y="11886"/>
                  <a:pt x="25279" y="6365"/>
                </a:cubicBezTo>
                <a:cubicBezTo>
                  <a:pt x="24916" y="3509"/>
                  <a:pt x="23377" y="2257"/>
                  <a:pt x="20922" y="2257"/>
                </a:cubicBezTo>
                <a:cubicBezTo>
                  <a:pt x="19870" y="2257"/>
                  <a:pt x="18650" y="2486"/>
                  <a:pt x="17282" y="2918"/>
                </a:cubicBezTo>
                <a:cubicBezTo>
                  <a:pt x="16999" y="3008"/>
                  <a:pt x="16716" y="3048"/>
                  <a:pt x="16433" y="3048"/>
                </a:cubicBezTo>
                <a:cubicBezTo>
                  <a:pt x="13963" y="3048"/>
                  <a:pt x="11460" y="1"/>
                  <a:pt x="8206" y="1"/>
                </a:cubicBezTo>
                <a:close/>
              </a:path>
            </a:pathLst>
          </a:custGeom>
          <a:solidFill>
            <a:srgbClr val="FFD6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1"/>
          <p:cNvSpPr/>
          <p:nvPr/>
        </p:nvSpPr>
        <p:spPr>
          <a:xfrm rot="-1496406">
            <a:off x="822664" y="2043552"/>
            <a:ext cx="1126717" cy="1101750"/>
          </a:xfrm>
          <a:custGeom>
            <a:avLst/>
            <a:gdLst/>
            <a:ahLst/>
            <a:cxnLst/>
            <a:rect l="l" t="t" r="r" b="b"/>
            <a:pathLst>
              <a:path w="22880" h="22373" extrusionOk="0">
                <a:moveTo>
                  <a:pt x="9434" y="1"/>
                </a:moveTo>
                <a:cubicBezTo>
                  <a:pt x="6876" y="1"/>
                  <a:pt x="4514" y="1909"/>
                  <a:pt x="3034" y="4024"/>
                </a:cubicBezTo>
                <a:cubicBezTo>
                  <a:pt x="1" y="8344"/>
                  <a:pt x="39" y="13903"/>
                  <a:pt x="2276" y="17264"/>
                </a:cubicBezTo>
                <a:cubicBezTo>
                  <a:pt x="4719" y="20976"/>
                  <a:pt x="9105" y="22372"/>
                  <a:pt x="12969" y="22372"/>
                </a:cubicBezTo>
                <a:cubicBezTo>
                  <a:pt x="14482" y="22372"/>
                  <a:pt x="15914" y="22158"/>
                  <a:pt x="17119" y="21786"/>
                </a:cubicBezTo>
                <a:cubicBezTo>
                  <a:pt x="22399" y="20144"/>
                  <a:pt x="22879" y="16668"/>
                  <a:pt x="22198" y="15103"/>
                </a:cubicBezTo>
                <a:cubicBezTo>
                  <a:pt x="21161" y="12501"/>
                  <a:pt x="18962" y="12223"/>
                  <a:pt x="16917" y="11263"/>
                </a:cubicBezTo>
                <a:cubicBezTo>
                  <a:pt x="14882" y="10264"/>
                  <a:pt x="13999" y="9429"/>
                  <a:pt x="13519" y="6626"/>
                </a:cubicBezTo>
                <a:cubicBezTo>
                  <a:pt x="13000" y="3784"/>
                  <a:pt x="13519" y="347"/>
                  <a:pt x="9880" y="20"/>
                </a:cubicBezTo>
                <a:cubicBezTo>
                  <a:pt x="9731" y="7"/>
                  <a:pt x="9582" y="1"/>
                  <a:pt x="9434" y="1"/>
                </a:cubicBezTo>
                <a:close/>
              </a:path>
            </a:pathLst>
          </a:custGeom>
          <a:solidFill>
            <a:srgbClr val="FFD6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1"/>
          <p:cNvSpPr/>
          <p:nvPr/>
        </p:nvSpPr>
        <p:spPr>
          <a:xfrm>
            <a:off x="6929454" y="2285998"/>
            <a:ext cx="950366" cy="896596"/>
          </a:xfrm>
          <a:custGeom>
            <a:avLst/>
            <a:gdLst/>
            <a:ahLst/>
            <a:cxnLst/>
            <a:rect l="l" t="t" r="r" b="b"/>
            <a:pathLst>
              <a:path w="23638" h="22302" extrusionOk="0">
                <a:moveTo>
                  <a:pt x="7354" y="380"/>
                </a:moveTo>
                <a:cubicBezTo>
                  <a:pt x="3196" y="380"/>
                  <a:pt x="429" y="2647"/>
                  <a:pt x="240" y="5877"/>
                </a:cubicBezTo>
                <a:cubicBezTo>
                  <a:pt x="0" y="9880"/>
                  <a:pt x="5242" y="10399"/>
                  <a:pt x="4878" y="15766"/>
                </a:cubicBezTo>
                <a:cubicBezTo>
                  <a:pt x="4576" y="19993"/>
                  <a:pt x="5800" y="22301"/>
                  <a:pt x="9198" y="22301"/>
                </a:cubicBezTo>
                <a:cubicBezTo>
                  <a:pt x="9365" y="22301"/>
                  <a:pt x="9538" y="22296"/>
                  <a:pt x="9716" y="22285"/>
                </a:cubicBezTo>
                <a:cubicBezTo>
                  <a:pt x="16399" y="21843"/>
                  <a:pt x="23638" y="15439"/>
                  <a:pt x="23561" y="9045"/>
                </a:cubicBezTo>
                <a:cubicBezTo>
                  <a:pt x="23446" y="1"/>
                  <a:pt x="17244" y="2641"/>
                  <a:pt x="11080" y="923"/>
                </a:cubicBezTo>
                <a:cubicBezTo>
                  <a:pt x="9749" y="551"/>
                  <a:pt x="8499" y="380"/>
                  <a:pt x="7354" y="380"/>
                </a:cubicBezTo>
                <a:close/>
              </a:path>
            </a:pathLst>
          </a:custGeom>
          <a:solidFill>
            <a:srgbClr val="FFD6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1"/>
          <p:cNvSpPr txBox="1">
            <a:spLocks noGrp="1"/>
          </p:cNvSpPr>
          <p:nvPr>
            <p:ph type="ctrTitle"/>
          </p:nvPr>
        </p:nvSpPr>
        <p:spPr>
          <a:xfrm>
            <a:off x="0" y="267493"/>
            <a:ext cx="9072594" cy="15898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rgbClr val="450D20"/>
                </a:solidFill>
                <a:latin typeface="+mn-lt"/>
              </a:rPr>
              <a:t>TVARI KOJE SU POTREBNE ZA </a:t>
            </a:r>
            <a:br>
              <a:rPr lang="hr-HR" dirty="0">
                <a:solidFill>
                  <a:srgbClr val="450D20"/>
                </a:solidFill>
                <a:latin typeface="+mn-lt"/>
              </a:rPr>
            </a:br>
            <a:r>
              <a:rPr lang="hr-HR" dirty="0">
                <a:solidFill>
                  <a:srgbClr val="450D20"/>
                </a:solidFill>
                <a:latin typeface="+mn-lt"/>
              </a:rPr>
              <a:t>PROCES </a:t>
            </a:r>
            <a:br>
              <a:rPr lang="hr-HR" dirty="0">
                <a:solidFill>
                  <a:srgbClr val="450D20"/>
                </a:solidFill>
                <a:latin typeface="+mn-lt"/>
              </a:rPr>
            </a:br>
            <a:r>
              <a:rPr lang="hr-HR" dirty="0">
                <a:solidFill>
                  <a:srgbClr val="450D20"/>
                </a:solidFill>
                <a:latin typeface="+mn-lt"/>
              </a:rPr>
              <a:t>FOTOSINTEZE</a:t>
            </a:r>
            <a:endParaRPr dirty="0">
              <a:solidFill>
                <a:srgbClr val="450D20"/>
              </a:solidFill>
              <a:latin typeface="+mn-lt"/>
            </a:endParaRPr>
          </a:p>
        </p:txBody>
      </p:sp>
      <p:sp>
        <p:nvSpPr>
          <p:cNvPr id="528" name="Google Shape;528;p21"/>
          <p:cNvSpPr txBox="1"/>
          <p:nvPr/>
        </p:nvSpPr>
        <p:spPr>
          <a:xfrm flipH="1">
            <a:off x="285720" y="2928940"/>
            <a:ext cx="1428760" cy="84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>
              <a:solidFill>
                <a:srgbClr val="450D20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530" name="Google Shape;530;p21"/>
          <p:cNvSpPr txBox="1"/>
          <p:nvPr/>
        </p:nvSpPr>
        <p:spPr>
          <a:xfrm flipH="1">
            <a:off x="3786182" y="3071816"/>
            <a:ext cx="137889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rgbClr val="450D2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UGLJIKOV DIOKSID</a:t>
            </a:r>
            <a:endParaRPr sz="1800" dirty="0">
              <a:solidFill>
                <a:srgbClr val="450D20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535" name="Google Shape;535;p21"/>
          <p:cNvSpPr txBox="1"/>
          <p:nvPr/>
        </p:nvSpPr>
        <p:spPr>
          <a:xfrm flipH="1">
            <a:off x="6773895" y="3071816"/>
            <a:ext cx="142876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rgbClr val="450D2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VODA</a:t>
            </a:r>
            <a:endParaRPr sz="1800" dirty="0">
              <a:solidFill>
                <a:srgbClr val="450D20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grpSp>
        <p:nvGrpSpPr>
          <p:cNvPr id="18" name="Google Shape;5217;p49"/>
          <p:cNvGrpSpPr/>
          <p:nvPr/>
        </p:nvGrpSpPr>
        <p:grpSpPr>
          <a:xfrm>
            <a:off x="760576" y="267492"/>
            <a:ext cx="823345" cy="792090"/>
            <a:chOff x="3269875" y="3210400"/>
            <a:chExt cx="484500" cy="483175"/>
          </a:xfrm>
        </p:grpSpPr>
        <p:sp>
          <p:nvSpPr>
            <p:cNvPr id="19" name="Google Shape;5218;p49"/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5D74"/>
                </a:solidFill>
              </a:endParaRPr>
            </a:p>
          </p:txBody>
        </p:sp>
        <p:sp>
          <p:nvSpPr>
            <p:cNvPr id="20" name="Google Shape;5219;p49"/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5D74"/>
                </a:solidFill>
              </a:endParaRPr>
            </a:p>
          </p:txBody>
        </p:sp>
      </p:grpSp>
      <p:sp>
        <p:nvSpPr>
          <p:cNvPr id="24" name="Google Shape;530;p21"/>
          <p:cNvSpPr txBox="1"/>
          <p:nvPr/>
        </p:nvSpPr>
        <p:spPr>
          <a:xfrm flipH="1">
            <a:off x="600204" y="3029398"/>
            <a:ext cx="1571636" cy="78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rgbClr val="450D2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SUNČEVA</a:t>
            </a:r>
            <a:r>
              <a:rPr lang="hr-HR" sz="950" dirty="0">
                <a:solidFill>
                  <a:srgbClr val="450D2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hr-HR" sz="1800" dirty="0">
                <a:solidFill>
                  <a:srgbClr val="450D2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ENERGIJA</a:t>
            </a:r>
            <a:endParaRPr sz="1800" dirty="0">
              <a:solidFill>
                <a:srgbClr val="450D20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pic>
        <p:nvPicPr>
          <p:cNvPr id="19460" name="Picture 4" descr="Sunčevom energijom do zdravl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571750"/>
            <a:ext cx="369507" cy="357190"/>
          </a:xfrm>
          <a:prstGeom prst="rect">
            <a:avLst/>
          </a:prstGeom>
          <a:noFill/>
        </p:spPr>
      </p:pic>
      <p:pic>
        <p:nvPicPr>
          <p:cNvPr id="19462" name="Picture 6" descr="Ugljen-dioksid bi mogao da bude efikasan izvor električne struje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428874"/>
            <a:ext cx="642440" cy="428628"/>
          </a:xfrm>
          <a:prstGeom prst="rect">
            <a:avLst/>
          </a:prstGeom>
          <a:noFill/>
        </p:spPr>
      </p:pic>
      <p:pic>
        <p:nvPicPr>
          <p:cNvPr id="19464" name="Picture 8" descr="Obavijest o isključenju vode 9. travnja | Općina Kostre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2500312"/>
            <a:ext cx="559993" cy="357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3"/>
          <p:cNvSpPr txBox="1">
            <a:spLocks noGrp="1"/>
          </p:cNvSpPr>
          <p:nvPr>
            <p:ph type="ctrTitle"/>
          </p:nvPr>
        </p:nvSpPr>
        <p:spPr>
          <a:xfrm>
            <a:off x="619900" y="134800"/>
            <a:ext cx="7904100" cy="8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rgbClr val="450D20"/>
                </a:solidFill>
                <a:latin typeface="+mj-lt"/>
              </a:rPr>
              <a:t>IZLAGANJE SUNCU MOŽE BITI I ŠTETNO</a:t>
            </a:r>
            <a:endParaRPr dirty="0">
              <a:solidFill>
                <a:srgbClr val="450D20"/>
              </a:solidFill>
              <a:latin typeface="+mj-lt"/>
            </a:endParaRPr>
          </a:p>
        </p:txBody>
      </p:sp>
      <p:sp>
        <p:nvSpPr>
          <p:cNvPr id="577" name="Google Shape;577;p23"/>
          <p:cNvSpPr/>
          <p:nvPr/>
        </p:nvSpPr>
        <p:spPr>
          <a:xfrm>
            <a:off x="3559175" y="2973317"/>
            <a:ext cx="1053300" cy="1053300"/>
          </a:xfrm>
          <a:prstGeom prst="ellipse">
            <a:avLst/>
          </a:prstGeom>
          <a:noFill/>
          <a:ln w="28575" cap="flat" cmpd="sng">
            <a:solidFill>
              <a:srgbClr val="FFD6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3"/>
          <p:cNvSpPr/>
          <p:nvPr/>
        </p:nvSpPr>
        <p:spPr>
          <a:xfrm>
            <a:off x="4714876" y="2143122"/>
            <a:ext cx="1053300" cy="1053300"/>
          </a:xfrm>
          <a:prstGeom prst="ellipse">
            <a:avLst/>
          </a:prstGeom>
          <a:noFill/>
          <a:ln w="28575" cap="flat" cmpd="sng">
            <a:solidFill>
              <a:srgbClr val="FFD6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23"/>
          <p:cNvSpPr txBox="1"/>
          <p:nvPr/>
        </p:nvSpPr>
        <p:spPr>
          <a:xfrm>
            <a:off x="1761713" y="3482174"/>
            <a:ext cx="1695062" cy="115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100" b="1" i="1" dirty="0">
                <a:solidFill>
                  <a:srgbClr val="450D20"/>
                </a:solidFill>
                <a:latin typeface="+mj-lt"/>
                <a:ea typeface="Yanone Kaffeesatz"/>
                <a:cs typeface="Yanone Kaffeesatz"/>
                <a:sym typeface="Yanone Kaffeesatz"/>
              </a:rPr>
              <a:t>SVJETLOSNA ERUPCIJA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100" b="1" i="1" dirty="0">
              <a:solidFill>
                <a:srgbClr val="450D20"/>
              </a:solidFill>
              <a:latin typeface="+mj-lt"/>
              <a:ea typeface="Yanone Kaffeesatz"/>
              <a:cs typeface="Yanone Kaffeesatz"/>
              <a:sym typeface="Yanone Kaffeesatz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900" dirty="0">
                <a:solidFill>
                  <a:srgbClr val="450D20"/>
                </a:solidFill>
                <a:latin typeface="+mj-lt"/>
                <a:ea typeface="Yanone Kaffeesatz"/>
                <a:cs typeface="Yanone Kaffeesatz"/>
                <a:sym typeface="Yanone Kaffeesatz"/>
              </a:rPr>
              <a:t>- alergija na Sunce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900" dirty="0">
                <a:solidFill>
                  <a:srgbClr val="450D20"/>
                </a:solidFill>
                <a:latin typeface="+mj-lt"/>
                <a:ea typeface="Yanone Kaffeesatz"/>
                <a:cs typeface="Yanone Kaffeesatz"/>
                <a:sym typeface="Yanone Kaffeesatz"/>
              </a:rPr>
              <a:t>- reakcija na koži nakon 30.min izlaganja Suncu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900" dirty="0">
                <a:solidFill>
                  <a:srgbClr val="450D20"/>
                </a:solidFill>
                <a:latin typeface="+mj-lt"/>
                <a:ea typeface="Yanone Kaffeesatz"/>
                <a:cs typeface="Yanone Kaffeesatz"/>
                <a:sym typeface="Yanone Kaffeesatz"/>
              </a:rPr>
              <a:t>- promjene na koži se javljaju simetrično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450D20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580" name="Google Shape;580;p23"/>
          <p:cNvSpPr txBox="1"/>
          <p:nvPr/>
        </p:nvSpPr>
        <p:spPr>
          <a:xfrm>
            <a:off x="4978710" y="986500"/>
            <a:ext cx="2689622" cy="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100" b="1" i="1" dirty="0">
                <a:solidFill>
                  <a:srgbClr val="450D20"/>
                </a:solidFill>
                <a:latin typeface="+mj-lt"/>
                <a:ea typeface="Quicksand Light"/>
                <a:cs typeface="Quicksand Light"/>
                <a:sym typeface="Yanone Kaffeesatz"/>
              </a:rPr>
              <a:t>OPEKOTINE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100" b="1" i="1" dirty="0">
              <a:solidFill>
                <a:srgbClr val="450D20"/>
              </a:solidFill>
              <a:latin typeface="+mj-lt"/>
              <a:ea typeface="Quicksand Light"/>
              <a:cs typeface="Quicksand Light"/>
              <a:sym typeface="Yanone Kaffeesatz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900" dirty="0">
                <a:solidFill>
                  <a:srgbClr val="450D20"/>
                </a:solidFill>
                <a:latin typeface="+mj-lt"/>
                <a:ea typeface="Quicksand Light"/>
                <a:cs typeface="Quicksand Light"/>
                <a:sym typeface="Yanone Kaffeesatz"/>
              </a:rPr>
              <a:t>- akutni utjecaj djelovanja Sunca na kožu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900" dirty="0">
                <a:solidFill>
                  <a:srgbClr val="450D20"/>
                </a:solidFill>
                <a:latin typeface="+mj-lt"/>
                <a:ea typeface="Quicksand Light"/>
                <a:cs typeface="Quicksand Light"/>
                <a:sym typeface="Yanone Kaffeesatz"/>
              </a:rPr>
              <a:t>- javljaju se nakon prekomjerenog izlaganja Suncu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900" dirty="0">
                <a:solidFill>
                  <a:srgbClr val="450D20"/>
                </a:solidFill>
                <a:latin typeface="+mj-lt"/>
                <a:ea typeface="Quicksand Light"/>
                <a:cs typeface="Quicksand Light"/>
                <a:sym typeface="Yanone Kaffeesatz"/>
              </a:rPr>
              <a:t>- očituju se izrazitim crvenilom i osunčanim površinama na koži</a:t>
            </a:r>
            <a:br>
              <a:rPr lang="es" sz="900" dirty="0">
                <a:solidFill>
                  <a:srgbClr val="450D20"/>
                </a:solidFill>
                <a:latin typeface="+mj-lt"/>
                <a:ea typeface="Quicksand Light"/>
                <a:cs typeface="Quicksand Light"/>
                <a:sym typeface="Quicksand Light"/>
              </a:rPr>
            </a:br>
            <a:endParaRPr sz="900" dirty="0">
              <a:solidFill>
                <a:srgbClr val="450D20"/>
              </a:solidFill>
              <a:latin typeface="+mj-l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581" name="Google Shape;581;p23"/>
          <p:cNvSpPr txBox="1"/>
          <p:nvPr/>
        </p:nvSpPr>
        <p:spPr>
          <a:xfrm>
            <a:off x="6331922" y="2370430"/>
            <a:ext cx="2213453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100" b="1" i="1" dirty="0">
                <a:solidFill>
                  <a:srgbClr val="450D20"/>
                </a:solidFill>
                <a:latin typeface="+mj-lt"/>
                <a:ea typeface="Yanone Kaffeesatz"/>
                <a:cs typeface="Yanone Kaffeesatz"/>
                <a:sym typeface="Yanone Kaffeesatz"/>
              </a:rPr>
              <a:t>ULTRALJUBIČASTO ZRAČENJE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100" b="1" i="1" dirty="0">
              <a:solidFill>
                <a:srgbClr val="450D20"/>
              </a:solidFill>
              <a:latin typeface="+mj-lt"/>
              <a:ea typeface="Yanone Kaffeesatz"/>
              <a:cs typeface="Yanone Kaffeesatz"/>
              <a:sym typeface="Yanone Kaffeesatz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900" dirty="0">
                <a:solidFill>
                  <a:srgbClr val="450D20"/>
                </a:solidFill>
                <a:latin typeface="+mj-lt"/>
                <a:ea typeface="Yanone Kaffeesatz"/>
                <a:cs typeface="Yanone Kaffeesatz"/>
                <a:sym typeface="Yanone Kaffeesatz"/>
              </a:rPr>
              <a:t>- brzo djeluje na našu kožu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900" dirty="0">
                <a:solidFill>
                  <a:srgbClr val="450D20"/>
                </a:solidFill>
                <a:latin typeface="+mj-lt"/>
                <a:ea typeface="Yanone Kaffeesatz"/>
                <a:cs typeface="Yanone Kaffeesatz"/>
                <a:sym typeface="Yanone Kaffeesatz"/>
              </a:rPr>
              <a:t>- povezano uz nastanak karcinoma kože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900" dirty="0">
                <a:solidFill>
                  <a:srgbClr val="450D20"/>
                </a:solidFill>
                <a:latin typeface="+mj-lt"/>
                <a:ea typeface="Yanone Kaffeesatz"/>
                <a:cs typeface="Yanone Kaffeesatz"/>
                <a:sym typeface="Yanone Kaffeesatz"/>
              </a:rPr>
              <a:t>- utječe na slabljenje imunološkog sustava</a:t>
            </a:r>
            <a:endParaRPr sz="900" dirty="0">
              <a:solidFill>
                <a:srgbClr val="450D20"/>
              </a:solidFill>
              <a:latin typeface="+mj-lt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582" name="Google Shape;582;p23"/>
          <p:cNvSpPr txBox="1"/>
          <p:nvPr/>
        </p:nvSpPr>
        <p:spPr>
          <a:xfrm>
            <a:off x="5241470" y="3981944"/>
            <a:ext cx="2282858" cy="636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100" b="1" i="1" dirty="0">
                <a:solidFill>
                  <a:srgbClr val="450D20"/>
                </a:solidFill>
                <a:latin typeface="+mj-lt"/>
                <a:ea typeface="Yanone Kaffeesatz"/>
                <a:cs typeface="Yanone Kaffeesatz"/>
                <a:sym typeface="Yanone Kaffeesatz"/>
              </a:rPr>
              <a:t>FOTOALERGIJSKE DERMATOZE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100" b="1" i="1" dirty="0">
              <a:solidFill>
                <a:srgbClr val="450D20"/>
              </a:solidFill>
              <a:latin typeface="+mj-lt"/>
              <a:ea typeface="Yanone Kaffeesatz"/>
              <a:cs typeface="Yanone Kaffeesatz"/>
              <a:sym typeface="Yanone Kaffeesatz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900" dirty="0">
                <a:solidFill>
                  <a:srgbClr val="450D20"/>
                </a:solidFill>
                <a:latin typeface="+mj-lt"/>
                <a:ea typeface="Yanone Kaffeesatz"/>
                <a:cs typeface="Yanone Kaffeesatz"/>
                <a:sym typeface="Yanone Kaffeesatz"/>
              </a:rPr>
              <a:t>- abnormalni odgovor na uobičajenu izloženost sunčevu svjetlu.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900" dirty="0">
                <a:solidFill>
                  <a:srgbClr val="450D20"/>
                </a:solidFill>
                <a:latin typeface="+mj-lt"/>
                <a:ea typeface="Yanone Kaffeesatz"/>
                <a:cs typeface="Yanone Kaffeesatz"/>
                <a:sym typeface="Yanone Kaffeesatz"/>
              </a:rPr>
              <a:t>- </a:t>
            </a:r>
            <a:r>
              <a:rPr lang="hr-HR" sz="900" dirty="0" err="1">
                <a:solidFill>
                  <a:srgbClr val="450D20"/>
                </a:solidFill>
                <a:latin typeface="+mj-lt"/>
                <a:ea typeface="Yanone Kaffeesatz"/>
                <a:cs typeface="Yanone Kaffeesatz"/>
                <a:sym typeface="Yanone Kaffeesatz"/>
              </a:rPr>
              <a:t>crvenilo,endemi,mjehuri,ljuštenje</a:t>
            </a:r>
            <a:r>
              <a:rPr lang="hr-HR" sz="900" dirty="0">
                <a:solidFill>
                  <a:srgbClr val="450D20"/>
                </a:solidFill>
                <a:latin typeface="+mj-lt"/>
                <a:ea typeface="Yanone Kaffeesatz"/>
                <a:cs typeface="Yanone Kaffeesatz"/>
                <a:sym typeface="Yanone Kaffeesatz"/>
              </a:rPr>
              <a:t> kože,...</a:t>
            </a:r>
            <a:endParaRPr sz="900" dirty="0">
              <a:solidFill>
                <a:srgbClr val="450D20"/>
              </a:solidFill>
              <a:latin typeface="+mj-lt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583" name="Google Shape;583;p23"/>
          <p:cNvSpPr txBox="1"/>
          <p:nvPr/>
        </p:nvSpPr>
        <p:spPr>
          <a:xfrm>
            <a:off x="1043608" y="1848625"/>
            <a:ext cx="1686717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100" b="1" i="1" dirty="0">
                <a:solidFill>
                  <a:srgbClr val="450D20"/>
                </a:solidFill>
                <a:latin typeface="+mj-lt"/>
                <a:ea typeface="Yanone Kaffeesatz"/>
                <a:cs typeface="Yanone Kaffeesatz"/>
                <a:sym typeface="Yanone Kaffeesatz"/>
              </a:rPr>
              <a:t>SOLARNA URTIKARIJA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100" b="1" i="1" dirty="0">
              <a:solidFill>
                <a:srgbClr val="450D20"/>
              </a:solidFill>
              <a:latin typeface="+mj-lt"/>
              <a:ea typeface="Yanone Kaffeesatz"/>
              <a:cs typeface="Yanone Kaffeesatz"/>
              <a:sym typeface="Yanone Kaffeesatz"/>
            </a:endParaRPr>
          </a:p>
          <a:p>
            <a:pPr marL="171450" lvl="0" indent="-171450" algn="r">
              <a:buFontTx/>
              <a:buChar char="-"/>
            </a:pPr>
            <a:r>
              <a:rPr lang="hr-HR" sz="900" dirty="0">
                <a:latin typeface="+mj-lt"/>
              </a:rPr>
              <a:t>nastaje pod djelovanjem ultraljubičastog (UV) i/ili vidljivog svjetla</a:t>
            </a:r>
          </a:p>
          <a:p>
            <a:pPr lvl="0" algn="r"/>
            <a:r>
              <a:rPr lang="hr-HR" sz="900" dirty="0">
                <a:latin typeface="+mj-lt"/>
              </a:rPr>
              <a:t>- karakterizirana je nastankom tipičnih promjena na koži – urtika</a:t>
            </a:r>
            <a:endParaRPr lang="hr-HR" sz="900" b="1" i="1" dirty="0">
              <a:solidFill>
                <a:srgbClr val="450D20"/>
              </a:solidFill>
              <a:latin typeface="+mj-lt"/>
              <a:ea typeface="Yanone Kaffeesatz"/>
              <a:cs typeface="Yanone Kaffeesatz"/>
              <a:sym typeface="Yanone Kaffeesatz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900" dirty="0">
                <a:solidFill>
                  <a:srgbClr val="450D2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.</a:t>
            </a:r>
            <a:endParaRPr sz="900" dirty="0">
              <a:solidFill>
                <a:srgbClr val="450D20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cxnSp>
        <p:nvCxnSpPr>
          <p:cNvPr id="584" name="Google Shape;584;p23"/>
          <p:cNvCxnSpPr/>
          <p:nvPr/>
        </p:nvCxnSpPr>
        <p:spPr>
          <a:xfrm rot="10800000">
            <a:off x="5761345" y="2650809"/>
            <a:ext cx="454800" cy="0"/>
          </a:xfrm>
          <a:prstGeom prst="straightConnector1">
            <a:avLst/>
          </a:prstGeom>
          <a:noFill/>
          <a:ln w="28575" cap="flat" cmpd="sng">
            <a:solidFill>
              <a:srgbClr val="FFD6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23"/>
          <p:cNvCxnSpPr/>
          <p:nvPr/>
        </p:nvCxnSpPr>
        <p:spPr>
          <a:xfrm rot="10800000">
            <a:off x="4085771" y="4026355"/>
            <a:ext cx="0" cy="545400"/>
          </a:xfrm>
          <a:prstGeom prst="straightConnector1">
            <a:avLst/>
          </a:prstGeom>
          <a:noFill/>
          <a:ln w="28575" cap="flat" cmpd="sng">
            <a:solidFill>
              <a:srgbClr val="FFD6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6" name="Google Shape;586;p23"/>
          <p:cNvSpPr/>
          <p:nvPr/>
        </p:nvSpPr>
        <p:spPr>
          <a:xfrm>
            <a:off x="3298995" y="2124199"/>
            <a:ext cx="1053300" cy="1053300"/>
          </a:xfrm>
          <a:prstGeom prst="ellipse">
            <a:avLst/>
          </a:prstGeom>
          <a:noFill/>
          <a:ln w="28575" cap="flat" cmpd="sng">
            <a:solidFill>
              <a:srgbClr val="FFD6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7" name="Google Shape;587;p23"/>
          <p:cNvCxnSpPr>
            <a:stCxn id="586" idx="2"/>
          </p:cNvCxnSpPr>
          <p:nvPr/>
        </p:nvCxnSpPr>
        <p:spPr>
          <a:xfrm rot="10800000">
            <a:off x="2844195" y="2650849"/>
            <a:ext cx="454800" cy="0"/>
          </a:xfrm>
          <a:prstGeom prst="straightConnector1">
            <a:avLst/>
          </a:prstGeom>
          <a:noFill/>
          <a:ln w="28575" cap="flat" cmpd="sng">
            <a:solidFill>
              <a:srgbClr val="FFD6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8" name="Google Shape;588;p23"/>
          <p:cNvSpPr/>
          <p:nvPr/>
        </p:nvSpPr>
        <p:spPr>
          <a:xfrm>
            <a:off x="4452095" y="2973317"/>
            <a:ext cx="1053300" cy="1053300"/>
          </a:xfrm>
          <a:prstGeom prst="ellipse">
            <a:avLst/>
          </a:prstGeom>
          <a:noFill/>
          <a:ln w="28575" cap="flat" cmpd="sng">
            <a:solidFill>
              <a:srgbClr val="FFD6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9" name="Google Shape;589;p23"/>
          <p:cNvCxnSpPr/>
          <p:nvPr/>
        </p:nvCxnSpPr>
        <p:spPr>
          <a:xfrm rot="10800000">
            <a:off x="4978711" y="4026355"/>
            <a:ext cx="0" cy="545400"/>
          </a:xfrm>
          <a:prstGeom prst="straightConnector1">
            <a:avLst/>
          </a:prstGeom>
          <a:noFill/>
          <a:ln w="28575" cap="flat" cmpd="sng">
            <a:solidFill>
              <a:srgbClr val="FFD6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0" name="Google Shape;590;p23"/>
          <p:cNvSpPr/>
          <p:nvPr/>
        </p:nvSpPr>
        <p:spPr>
          <a:xfrm>
            <a:off x="3987947" y="1564293"/>
            <a:ext cx="1053300" cy="1053300"/>
          </a:xfrm>
          <a:prstGeom prst="ellipse">
            <a:avLst/>
          </a:prstGeom>
          <a:noFill/>
          <a:ln w="28575" cap="flat" cmpd="sng">
            <a:solidFill>
              <a:srgbClr val="FFD6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23"/>
          <p:cNvCxnSpPr/>
          <p:nvPr/>
        </p:nvCxnSpPr>
        <p:spPr>
          <a:xfrm rot="10800000">
            <a:off x="4514547" y="1009793"/>
            <a:ext cx="0" cy="545400"/>
          </a:xfrm>
          <a:prstGeom prst="straightConnector1">
            <a:avLst/>
          </a:prstGeom>
          <a:noFill/>
          <a:ln w="28575" cap="flat" cmpd="sng">
            <a:solidFill>
              <a:srgbClr val="FFD64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1" name="Google Shape;5217;p49"/>
          <p:cNvGrpSpPr/>
          <p:nvPr/>
        </p:nvGrpSpPr>
        <p:grpSpPr>
          <a:xfrm flipV="1">
            <a:off x="179512" y="306827"/>
            <a:ext cx="635603" cy="679672"/>
            <a:chOff x="3269875" y="3210400"/>
            <a:chExt cx="484500" cy="483175"/>
          </a:xfrm>
        </p:grpSpPr>
        <p:sp>
          <p:nvSpPr>
            <p:cNvPr id="42" name="Google Shape;5218;p49"/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3" name="Google Shape;5219;p49"/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pic>
        <p:nvPicPr>
          <p:cNvPr id="17410" name="Picture 2" descr="Što je urtikarija ili koprivnjača i kako se liječi? - PLIVAzdravlj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428874"/>
            <a:ext cx="881248" cy="500066"/>
          </a:xfrm>
          <a:prstGeom prst="rect">
            <a:avLst/>
          </a:prstGeom>
          <a:noFill/>
        </p:spPr>
      </p:pic>
      <p:pic>
        <p:nvPicPr>
          <p:cNvPr id="17412" name="Picture 4" descr="Koža i sunce - Opekline od sunca - Kako ih ublažiti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785932"/>
            <a:ext cx="785818" cy="506979"/>
          </a:xfrm>
          <a:prstGeom prst="rect">
            <a:avLst/>
          </a:prstGeom>
          <a:noFill/>
        </p:spPr>
      </p:pic>
      <p:pic>
        <p:nvPicPr>
          <p:cNvPr id="17414" name="Picture 6" descr="Osteopenija – uzroci, simptomi i terapija | Bolesti - Kreni zdravo!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428874"/>
            <a:ext cx="642942" cy="428628"/>
          </a:xfrm>
          <a:prstGeom prst="rect">
            <a:avLst/>
          </a:prstGeom>
          <a:noFill/>
        </p:spPr>
      </p:pic>
      <p:pic>
        <p:nvPicPr>
          <p:cNvPr id="17416" name="Picture 8" descr="Slika polimorfne svjetlosne erupcije - Skin-Problemi-I-Tretmani - 20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3214692"/>
            <a:ext cx="614269" cy="571504"/>
          </a:xfrm>
          <a:prstGeom prst="rect">
            <a:avLst/>
          </a:prstGeom>
          <a:noFill/>
        </p:spPr>
      </p:pic>
      <p:pic>
        <p:nvPicPr>
          <p:cNvPr id="17418" name="Picture 10" descr="Yazar.in | Şəfiqə Şəfa | Məişət texnikası allergiya yaradı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3214692"/>
            <a:ext cx="750099" cy="50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26"/>
          <p:cNvSpPr txBox="1">
            <a:spLocks noGrp="1"/>
          </p:cNvSpPr>
          <p:nvPr>
            <p:ph type="ctrTitle"/>
          </p:nvPr>
        </p:nvSpPr>
        <p:spPr>
          <a:xfrm>
            <a:off x="0" y="123478"/>
            <a:ext cx="7325412" cy="15900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hr-HR" dirty="0">
                <a:latin typeface="+mj-lt"/>
              </a:rPr>
              <a:t>VIŠE KORISTI NEGO ŠTETE</a:t>
            </a:r>
            <a:br>
              <a:rPr lang="hr-HR" dirty="0">
                <a:latin typeface="+mj-lt"/>
              </a:rPr>
            </a:br>
            <a:r>
              <a:rPr lang="hr-HR" dirty="0">
                <a:latin typeface="+mj-lt"/>
              </a:rPr>
              <a:t>K</a:t>
            </a:r>
            <a:r>
              <a:rPr lang="hr-HR" dirty="0"/>
              <a:t>ako sunce pozitivno utječe na naše zdravlje?</a:t>
            </a:r>
            <a:br>
              <a:rPr lang="hr-HR" dirty="0"/>
            </a:br>
            <a:endParaRPr dirty="0">
              <a:latin typeface="+mj-lt"/>
            </a:endParaRPr>
          </a:p>
        </p:txBody>
      </p:sp>
      <p:sp>
        <p:nvSpPr>
          <p:cNvPr id="756" name="Google Shape;756;p26"/>
          <p:cNvSpPr/>
          <p:nvPr/>
        </p:nvSpPr>
        <p:spPr>
          <a:xfrm rot="10800000">
            <a:off x="4266161" y="1302425"/>
            <a:ext cx="3316616" cy="3341976"/>
          </a:xfrm>
          <a:custGeom>
            <a:avLst/>
            <a:gdLst/>
            <a:ahLst/>
            <a:cxnLst/>
            <a:rect l="l" t="t" r="r" b="b"/>
            <a:pathLst>
              <a:path w="15718" h="15838" extrusionOk="0">
                <a:moveTo>
                  <a:pt x="10982" y="1"/>
                </a:moveTo>
                <a:cubicBezTo>
                  <a:pt x="10596" y="1"/>
                  <a:pt x="10211" y="56"/>
                  <a:pt x="9841" y="173"/>
                </a:cubicBezTo>
                <a:cubicBezTo>
                  <a:pt x="8718" y="538"/>
                  <a:pt x="7720" y="1374"/>
                  <a:pt x="6558" y="1374"/>
                </a:cubicBezTo>
                <a:cubicBezTo>
                  <a:pt x="5681" y="1374"/>
                  <a:pt x="4979" y="1092"/>
                  <a:pt x="4230" y="1092"/>
                </a:cubicBezTo>
                <a:cubicBezTo>
                  <a:pt x="3856" y="1092"/>
                  <a:pt x="3470" y="1162"/>
                  <a:pt x="3044" y="1374"/>
                </a:cubicBezTo>
                <a:cubicBezTo>
                  <a:pt x="1997" y="1892"/>
                  <a:pt x="999" y="2458"/>
                  <a:pt x="480" y="3620"/>
                </a:cubicBezTo>
                <a:cubicBezTo>
                  <a:pt x="0" y="4696"/>
                  <a:pt x="39" y="5972"/>
                  <a:pt x="442" y="7096"/>
                </a:cubicBezTo>
                <a:cubicBezTo>
                  <a:pt x="682" y="7701"/>
                  <a:pt x="1037" y="8296"/>
                  <a:pt x="1124" y="8978"/>
                </a:cubicBezTo>
                <a:cubicBezTo>
                  <a:pt x="1201" y="9938"/>
                  <a:pt x="797" y="10859"/>
                  <a:pt x="797" y="11819"/>
                </a:cubicBezTo>
                <a:cubicBezTo>
                  <a:pt x="836" y="12981"/>
                  <a:pt x="1556" y="14018"/>
                  <a:pt x="2477" y="14700"/>
                </a:cubicBezTo>
                <a:cubicBezTo>
                  <a:pt x="3438" y="15333"/>
                  <a:pt x="4599" y="15660"/>
                  <a:pt x="5723" y="15775"/>
                </a:cubicBezTo>
                <a:cubicBezTo>
                  <a:pt x="6061" y="15815"/>
                  <a:pt x="6409" y="15837"/>
                  <a:pt x="6759" y="15837"/>
                </a:cubicBezTo>
                <a:cubicBezTo>
                  <a:pt x="8188" y="15837"/>
                  <a:pt x="9635" y="15461"/>
                  <a:pt x="10437" y="14335"/>
                </a:cubicBezTo>
                <a:cubicBezTo>
                  <a:pt x="11080" y="13461"/>
                  <a:pt x="11205" y="12338"/>
                  <a:pt x="11637" y="11378"/>
                </a:cubicBezTo>
                <a:cubicBezTo>
                  <a:pt x="12357" y="9813"/>
                  <a:pt x="13883" y="8776"/>
                  <a:pt x="14719" y="7336"/>
                </a:cubicBezTo>
                <a:cubicBezTo>
                  <a:pt x="15679" y="5694"/>
                  <a:pt x="15717" y="3572"/>
                  <a:pt x="14719" y="2017"/>
                </a:cubicBezTo>
                <a:cubicBezTo>
                  <a:pt x="13900" y="781"/>
                  <a:pt x="12429" y="1"/>
                  <a:pt x="10982" y="1"/>
                </a:cubicBezTo>
                <a:close/>
              </a:path>
            </a:pathLst>
          </a:custGeom>
          <a:solidFill>
            <a:srgbClr val="FFD6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26"/>
          <p:cNvSpPr/>
          <p:nvPr/>
        </p:nvSpPr>
        <p:spPr>
          <a:xfrm>
            <a:off x="1115616" y="1203598"/>
            <a:ext cx="3772604" cy="3067054"/>
          </a:xfrm>
          <a:custGeom>
            <a:avLst/>
            <a:gdLst/>
            <a:ahLst/>
            <a:cxnLst/>
            <a:rect l="l" t="t" r="r" b="b"/>
            <a:pathLst>
              <a:path w="15718" h="15838" extrusionOk="0">
                <a:moveTo>
                  <a:pt x="10982" y="1"/>
                </a:moveTo>
                <a:cubicBezTo>
                  <a:pt x="10596" y="1"/>
                  <a:pt x="10211" y="56"/>
                  <a:pt x="9841" y="173"/>
                </a:cubicBezTo>
                <a:cubicBezTo>
                  <a:pt x="8718" y="538"/>
                  <a:pt x="7720" y="1374"/>
                  <a:pt x="6558" y="1374"/>
                </a:cubicBezTo>
                <a:cubicBezTo>
                  <a:pt x="5681" y="1374"/>
                  <a:pt x="4979" y="1092"/>
                  <a:pt x="4230" y="1092"/>
                </a:cubicBezTo>
                <a:cubicBezTo>
                  <a:pt x="3856" y="1092"/>
                  <a:pt x="3470" y="1162"/>
                  <a:pt x="3044" y="1374"/>
                </a:cubicBezTo>
                <a:cubicBezTo>
                  <a:pt x="1997" y="1892"/>
                  <a:pt x="999" y="2458"/>
                  <a:pt x="480" y="3620"/>
                </a:cubicBezTo>
                <a:cubicBezTo>
                  <a:pt x="0" y="4696"/>
                  <a:pt x="39" y="5972"/>
                  <a:pt x="442" y="7096"/>
                </a:cubicBezTo>
                <a:cubicBezTo>
                  <a:pt x="682" y="7701"/>
                  <a:pt x="1037" y="8296"/>
                  <a:pt x="1124" y="8978"/>
                </a:cubicBezTo>
                <a:cubicBezTo>
                  <a:pt x="1201" y="9938"/>
                  <a:pt x="797" y="10859"/>
                  <a:pt x="797" y="11819"/>
                </a:cubicBezTo>
                <a:cubicBezTo>
                  <a:pt x="836" y="12981"/>
                  <a:pt x="1556" y="14018"/>
                  <a:pt x="2477" y="14700"/>
                </a:cubicBezTo>
                <a:cubicBezTo>
                  <a:pt x="3438" y="15333"/>
                  <a:pt x="4599" y="15660"/>
                  <a:pt x="5723" y="15775"/>
                </a:cubicBezTo>
                <a:cubicBezTo>
                  <a:pt x="6061" y="15815"/>
                  <a:pt x="6409" y="15837"/>
                  <a:pt x="6759" y="15837"/>
                </a:cubicBezTo>
                <a:cubicBezTo>
                  <a:pt x="8188" y="15837"/>
                  <a:pt x="9635" y="15461"/>
                  <a:pt x="10437" y="14335"/>
                </a:cubicBezTo>
                <a:cubicBezTo>
                  <a:pt x="11080" y="13461"/>
                  <a:pt x="11205" y="12338"/>
                  <a:pt x="11637" y="11378"/>
                </a:cubicBezTo>
                <a:cubicBezTo>
                  <a:pt x="12357" y="9813"/>
                  <a:pt x="13883" y="8776"/>
                  <a:pt x="14719" y="7336"/>
                </a:cubicBezTo>
                <a:cubicBezTo>
                  <a:pt x="15679" y="5694"/>
                  <a:pt x="15717" y="3572"/>
                  <a:pt x="14719" y="2017"/>
                </a:cubicBezTo>
                <a:cubicBezTo>
                  <a:pt x="13900" y="781"/>
                  <a:pt x="12429" y="1"/>
                  <a:pt x="10982" y="1"/>
                </a:cubicBezTo>
                <a:close/>
              </a:path>
            </a:pathLst>
          </a:custGeom>
          <a:solidFill>
            <a:srgbClr val="FFE2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26"/>
          <p:cNvSpPr txBox="1"/>
          <p:nvPr/>
        </p:nvSpPr>
        <p:spPr>
          <a:xfrm>
            <a:off x="1845128" y="2055739"/>
            <a:ext cx="27972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0D20"/>
              </a:buClr>
              <a:buSzPts val="1100"/>
            </a:pPr>
            <a:endParaRPr sz="1100">
              <a:solidFill>
                <a:srgbClr val="450D20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rgbClr val="450D20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760" name="Google Shape;760;p26"/>
          <p:cNvSpPr txBox="1"/>
          <p:nvPr/>
        </p:nvSpPr>
        <p:spPr>
          <a:xfrm>
            <a:off x="6296892" y="1713513"/>
            <a:ext cx="1374160" cy="1178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hr-HR" sz="1100" dirty="0">
              <a:solidFill>
                <a:srgbClr val="450D20"/>
              </a:solidFill>
              <a:latin typeface="+mj-lt"/>
              <a:ea typeface="Yanone Kaffeesatz"/>
              <a:cs typeface="Yanone Kaffeesatz"/>
              <a:sym typeface="Yanone Kaffeesatz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100" dirty="0">
                <a:solidFill>
                  <a:srgbClr val="450D20"/>
                </a:solidFill>
                <a:latin typeface="+mj-lt"/>
                <a:ea typeface="Yanone Kaffeesatz"/>
                <a:cs typeface="Yanone Kaffeesatz"/>
                <a:sym typeface="Yanone Kaffeesatz"/>
              </a:rPr>
              <a:t>- vitamin D pomaže tijelu da apsorbira kalcij koji je važan za zdravlje kostiju.</a:t>
            </a:r>
            <a:endParaRPr sz="1100" dirty="0">
              <a:solidFill>
                <a:srgbClr val="450D20"/>
              </a:solidFill>
              <a:latin typeface="+mj-lt"/>
              <a:ea typeface="Yanone Kaffeesatz"/>
              <a:cs typeface="Yanone Kaffeesatz"/>
              <a:sym typeface="Yanone Kaffeesatz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450D20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761" name="Google Shape;761;p26"/>
          <p:cNvSpPr txBox="1"/>
          <p:nvPr/>
        </p:nvSpPr>
        <p:spPr>
          <a:xfrm>
            <a:off x="4354435" y="2611939"/>
            <a:ext cx="2970977" cy="83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0D20"/>
              </a:buClr>
              <a:buSzPts val="1100"/>
            </a:pPr>
            <a:endParaRPr sz="1100">
              <a:solidFill>
                <a:srgbClr val="450D20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rgbClr val="450D20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9" name="Google Shape;760;p26"/>
          <p:cNvSpPr txBox="1"/>
          <p:nvPr/>
        </p:nvSpPr>
        <p:spPr>
          <a:xfrm>
            <a:off x="2391935" y="1389663"/>
            <a:ext cx="1785950" cy="99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hr-HR" sz="1100" dirty="0"/>
              <a:t>- bebe koje su rođene sa žuticom, bolesti koja može dovesti do oštećenja mozga ili čak smrti, mogu se liječiti sunčevom svjetlošću</a:t>
            </a:r>
            <a:endParaRPr sz="1100" dirty="0">
              <a:solidFill>
                <a:srgbClr val="450D20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10" name="Google Shape;760;p26"/>
          <p:cNvSpPr txBox="1"/>
          <p:nvPr/>
        </p:nvSpPr>
        <p:spPr>
          <a:xfrm>
            <a:off x="142693" y="1454281"/>
            <a:ext cx="2081612" cy="819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hr-HR" sz="1100" dirty="0"/>
              <a:t>- izloženost suncu, čak i u situacijama kada je sunce uzročnik raka kože, štiti srce</a:t>
            </a:r>
            <a:endParaRPr sz="1100" dirty="0">
              <a:solidFill>
                <a:srgbClr val="450D20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12" name="Google Shape;760;p26"/>
          <p:cNvSpPr txBox="1"/>
          <p:nvPr/>
        </p:nvSpPr>
        <p:spPr>
          <a:xfrm>
            <a:off x="4277390" y="2334115"/>
            <a:ext cx="1898433" cy="66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hr-HR" sz="1100" dirty="0"/>
              <a:t>- Sunčeva svjetlost aktivira oslobađanje serotonina u mozgu, poznatog kao hormon sreće, zbog čega se vrijeme provedeno na otvorenom pokazalo itekako korisnim za podizanje raspoloženja i ublažavanje stresa</a:t>
            </a:r>
            <a:endParaRPr sz="1100" dirty="0">
              <a:solidFill>
                <a:srgbClr val="450D20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13" name="Google Shape;760;p26"/>
          <p:cNvSpPr txBox="1"/>
          <p:nvPr/>
        </p:nvSpPr>
        <p:spPr>
          <a:xfrm>
            <a:off x="5778482" y="3281623"/>
            <a:ext cx="1892570" cy="1234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hr-HR" sz="1100" dirty="0"/>
              <a:t>- žene koje provode dnevno minimalno sat vremena na svježem zraku imaju manji rizik od raka dojke za razliku od žena koje rjeđe borave izvan kuće</a:t>
            </a:r>
            <a:endParaRPr sz="1100" dirty="0">
              <a:solidFill>
                <a:srgbClr val="450D20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14" name="Google Shape;760;p26"/>
          <p:cNvSpPr txBox="1"/>
          <p:nvPr/>
        </p:nvSpPr>
        <p:spPr>
          <a:xfrm>
            <a:off x="1818588" y="2293558"/>
            <a:ext cx="1428149" cy="141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100" dirty="0">
                <a:solidFill>
                  <a:srgbClr val="450D20"/>
                </a:solidFill>
                <a:latin typeface="+mj-lt"/>
                <a:ea typeface="Yanone Kaffeesatz"/>
                <a:cs typeface="Yanone Kaffeesatz"/>
                <a:sym typeface="Yanone Kaffeesatz"/>
              </a:rPr>
              <a:t>- istraživanje u New Englandu pokazalo je kako sunce može imati pozitivan učinak na vid</a:t>
            </a:r>
            <a:endParaRPr sz="1100" dirty="0">
              <a:solidFill>
                <a:srgbClr val="450D20"/>
              </a:solidFill>
              <a:latin typeface="+mj-lt"/>
              <a:ea typeface="Yanone Kaffeesatz"/>
              <a:cs typeface="Yanone Kaffeesatz"/>
              <a:sym typeface="Yanone Kaffeesatz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450D20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grpSp>
        <p:nvGrpSpPr>
          <p:cNvPr id="15" name="Google Shape;5217;p49"/>
          <p:cNvGrpSpPr/>
          <p:nvPr/>
        </p:nvGrpSpPr>
        <p:grpSpPr>
          <a:xfrm flipV="1">
            <a:off x="251520" y="58675"/>
            <a:ext cx="720080" cy="648069"/>
            <a:chOff x="3269875" y="3210400"/>
            <a:chExt cx="484500" cy="483175"/>
          </a:xfrm>
        </p:grpSpPr>
        <p:sp>
          <p:nvSpPr>
            <p:cNvPr id="16" name="Google Shape;5218;p49"/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7" name="Google Shape;5219;p49"/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pic>
        <p:nvPicPr>
          <p:cNvPr id="12290" name="Picture 2" descr="Istraživanja su pokazala da izloženost suncu, čak i u situacijama kada je sunce uzročnik raka kože, štiti sr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693" y="3168139"/>
            <a:ext cx="1614160" cy="1236991"/>
          </a:xfrm>
          <a:prstGeom prst="rect">
            <a:avLst/>
          </a:prstGeom>
          <a:noFill/>
        </p:spPr>
      </p:pic>
      <p:pic>
        <p:nvPicPr>
          <p:cNvPr id="12292" name="Picture 4" descr="Djeca koja žive na područjima zemlje s manje sunčeve svjetlosti imaju veću vjerojatnost da će biti alergična na jaja i kikirik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5653" y="327311"/>
            <a:ext cx="1675654" cy="1234343"/>
          </a:xfrm>
          <a:prstGeom prst="rect">
            <a:avLst/>
          </a:prstGeom>
          <a:noFill/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C4C2A377-AAEA-413E-9C52-96A21B1E2265}"/>
              </a:ext>
            </a:extLst>
          </p:cNvPr>
          <p:cNvSpPr txBox="1"/>
          <p:nvPr/>
        </p:nvSpPr>
        <p:spPr>
          <a:xfrm>
            <a:off x="2915817" y="3466411"/>
            <a:ext cx="22322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/>
              <a:t>- izloženost ultraljubičastom B zračenju (jednoj od dvije vrste zraka – UVA i UVB) može smanjiti rizik od reumatoidnog artritisa kod žena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34"/>
          <p:cNvSpPr txBox="1">
            <a:spLocks noGrp="1"/>
          </p:cNvSpPr>
          <p:nvPr>
            <p:ph type="ctrTitle"/>
          </p:nvPr>
        </p:nvSpPr>
        <p:spPr>
          <a:xfrm>
            <a:off x="619900" y="123478"/>
            <a:ext cx="7904100" cy="5449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KAKO SE BILJKE ŠTITE OD SUNCA?</a:t>
            </a:r>
            <a:endParaRPr dirty="0"/>
          </a:p>
        </p:txBody>
      </p:sp>
      <p:sp>
        <p:nvSpPr>
          <p:cNvPr id="941" name="Google Shape;941;p34"/>
          <p:cNvSpPr/>
          <p:nvPr/>
        </p:nvSpPr>
        <p:spPr>
          <a:xfrm>
            <a:off x="4857752" y="3262772"/>
            <a:ext cx="3386656" cy="1685242"/>
          </a:xfrm>
          <a:prstGeom prst="rect">
            <a:avLst/>
          </a:prstGeom>
          <a:noFill/>
          <a:ln w="28575" cap="flat" cmpd="sng">
            <a:solidFill>
              <a:srgbClr val="450D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4"/>
          <p:cNvSpPr/>
          <p:nvPr/>
        </p:nvSpPr>
        <p:spPr>
          <a:xfrm>
            <a:off x="1634320" y="1777382"/>
            <a:ext cx="3386656" cy="1271076"/>
          </a:xfrm>
          <a:prstGeom prst="rect">
            <a:avLst/>
          </a:prstGeom>
          <a:noFill/>
          <a:ln w="28575" cap="flat" cmpd="sng">
            <a:solidFill>
              <a:srgbClr val="450D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34"/>
          <p:cNvSpPr txBox="1"/>
          <p:nvPr/>
        </p:nvSpPr>
        <p:spPr>
          <a:xfrm>
            <a:off x="675361" y="1054622"/>
            <a:ext cx="4760735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>
              <a:solidFill>
                <a:srgbClr val="450D20"/>
              </a:solidFill>
              <a:latin typeface="+mj-lt"/>
              <a:ea typeface="Yanone Kaffeesatz"/>
              <a:cs typeface="Yanone Kaffeesatz"/>
              <a:sym typeface="Yanone Kaffeesatz"/>
            </a:endParaRPr>
          </a:p>
          <a:p>
            <a:pPr lvl="0"/>
            <a:r>
              <a:rPr lang="hr-HR" dirty="0">
                <a:solidFill>
                  <a:srgbClr val="450D20"/>
                </a:solidFill>
                <a:ea typeface="Quicksand Light"/>
                <a:cs typeface="Quicksand Light"/>
                <a:sym typeface="Quicksand Light"/>
              </a:rPr>
              <a:t>- biljkama je Sunčeva svjetlost neophodna za fotosintezu</a:t>
            </a:r>
            <a:endParaRPr lang="hr-HR" dirty="0">
              <a:solidFill>
                <a:srgbClr val="450D20"/>
              </a:solidFill>
              <a:ea typeface="Yanone Kaffeesatz"/>
              <a:cs typeface="Yanone Kaffeesatz"/>
              <a:sym typeface="Yanone Kaffeesatz"/>
            </a:endParaRPr>
          </a:p>
          <a:p>
            <a:r>
              <a:rPr lang="hr-HR" dirty="0"/>
              <a:t>- UV-B zrake (280-320 nm valne duljine) kod ljudi mogu uzrokovati oštećenja DNA kožnih stanica, pa i rak, dok su biljke razvile različite mehanizme zaštite od štetnih zraka</a:t>
            </a:r>
            <a:endParaRPr lang="hr-HR" dirty="0">
              <a:solidFill>
                <a:srgbClr val="450D20"/>
              </a:solidFill>
              <a:ea typeface="Yanone Kaffeesatz"/>
              <a:cs typeface="Yanone Kaffeesatz"/>
              <a:sym typeface="Yanone Kaffeesatz"/>
            </a:endParaRPr>
          </a:p>
          <a:p>
            <a:pPr marL="285750" lvl="0" indent="-285750">
              <a:buFontTx/>
              <a:buChar char="-"/>
            </a:pPr>
            <a:endParaRPr lang="hr-HR" dirty="0">
              <a:solidFill>
                <a:srgbClr val="450D20"/>
              </a:solidFill>
              <a:ea typeface="Quicksand Light"/>
              <a:cs typeface="Quicksand Light"/>
              <a:sym typeface="Quicksand Light"/>
            </a:endParaRPr>
          </a:p>
          <a:p>
            <a:pPr marL="285750" lvl="0" indent="-285750">
              <a:buFontTx/>
              <a:buChar char="-"/>
            </a:pPr>
            <a:endParaRPr lang="hr-HR" dirty="0">
              <a:solidFill>
                <a:srgbClr val="450D20"/>
              </a:solidFill>
              <a:latin typeface="+mj-lt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947" name="Google Shape;947;p34"/>
          <p:cNvSpPr txBox="1"/>
          <p:nvPr/>
        </p:nvSpPr>
        <p:spPr>
          <a:xfrm>
            <a:off x="1428727" y="1777382"/>
            <a:ext cx="3706055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>
              <a:lnSpc>
                <a:spcPct val="150000"/>
              </a:lnSpc>
              <a:buClr>
                <a:srgbClr val="450D20"/>
              </a:buClr>
              <a:buSzPts val="1100"/>
            </a:pPr>
            <a:r>
              <a:rPr lang="hr-HR" sz="1100" dirty="0"/>
              <a:t>	- ekstrakti nekih biljaka koje sadrže veću količinu fenola mogli bi se dodati budućim kremama za sunčanje jer povećavaju SPF (</a:t>
            </a:r>
            <a:r>
              <a:rPr lang="hr-HR" sz="1100" dirty="0" err="1"/>
              <a:t>Sunscreen</a:t>
            </a:r>
            <a:r>
              <a:rPr lang="hr-HR" sz="1100" dirty="0"/>
              <a:t> Protection </a:t>
            </a:r>
            <a:r>
              <a:rPr lang="hr-HR" sz="1100" dirty="0" err="1"/>
              <a:t>Factor</a:t>
            </a:r>
            <a:r>
              <a:rPr lang="hr-HR" sz="1100" dirty="0"/>
              <a:t>).</a:t>
            </a:r>
            <a:endParaRPr sz="1100" dirty="0">
              <a:solidFill>
                <a:srgbClr val="450D20"/>
              </a:solidFill>
              <a:latin typeface="+mj-l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948" name="Google Shape;948;p34"/>
          <p:cNvSpPr txBox="1"/>
          <p:nvPr/>
        </p:nvSpPr>
        <p:spPr>
          <a:xfrm>
            <a:off x="5134783" y="3262772"/>
            <a:ext cx="2989800" cy="1167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buFontTx/>
              <a:buChar char="-"/>
            </a:pPr>
            <a:r>
              <a:rPr lang="hr-HR" sz="1100" dirty="0"/>
              <a:t>refleksija s površine lista ili apsorpcija na dlačicama lista</a:t>
            </a:r>
          </a:p>
          <a:p>
            <a:pPr marL="171450" lvl="0" indent="-171450">
              <a:buFontTx/>
              <a:buChar char="-"/>
            </a:pPr>
            <a:r>
              <a:rPr lang="hr-HR" sz="1100" dirty="0"/>
              <a:t>apsorpcija zračenja pomoću proizvoda sekundarnog metabolizma (većinom fenoli) na </a:t>
            </a:r>
            <a:r>
              <a:rPr lang="hr-HR" sz="1100" dirty="0" err="1"/>
              <a:t>kutikuli</a:t>
            </a:r>
            <a:r>
              <a:rPr lang="hr-HR" sz="1100" dirty="0"/>
              <a:t> ili u vakuolama epidermalnih stanica</a:t>
            </a:r>
          </a:p>
          <a:p>
            <a:pPr marL="171450" lvl="0" indent="-171450">
              <a:buFontTx/>
              <a:buChar char="-"/>
            </a:pPr>
            <a:r>
              <a:rPr lang="hr-HR" sz="1100" dirty="0"/>
              <a:t>l</a:t>
            </a:r>
            <a:r>
              <a:rPr lang="pt-BR" sz="1100" dirty="0"/>
              <a:t>uč</a:t>
            </a:r>
            <a:r>
              <a:rPr lang="hr-HR" sz="1100" dirty="0"/>
              <a:t>e </a:t>
            </a:r>
            <a:r>
              <a:rPr lang="pt-BR" sz="1100" dirty="0"/>
              <a:t>enzime koji popravljaju oštećenja na DNA i osiguravaju nesmetano funkcioniranje fotosintetskog aparata…</a:t>
            </a:r>
            <a:r>
              <a:rPr lang="hr-HR" sz="1100" dirty="0"/>
              <a:t>.</a:t>
            </a:r>
          </a:p>
          <a:p>
            <a:pPr marL="171450" lvl="0" indent="-171450">
              <a:buFontTx/>
              <a:buChar char="-"/>
            </a:pPr>
            <a:endParaRPr sz="1100" dirty="0">
              <a:solidFill>
                <a:srgbClr val="450D20"/>
              </a:solidFill>
              <a:latin typeface="+mj-lt"/>
              <a:ea typeface="Quicksand Light"/>
              <a:cs typeface="Quicksand Light"/>
              <a:sym typeface="Quicksand Light"/>
            </a:endParaRPr>
          </a:p>
        </p:txBody>
      </p:sp>
      <p:grpSp>
        <p:nvGrpSpPr>
          <p:cNvPr id="17" name="Google Shape;5217;p49"/>
          <p:cNvGrpSpPr/>
          <p:nvPr/>
        </p:nvGrpSpPr>
        <p:grpSpPr>
          <a:xfrm flipV="1">
            <a:off x="928662" y="51470"/>
            <a:ext cx="619002" cy="562431"/>
            <a:chOff x="3269875" y="3210400"/>
            <a:chExt cx="484500" cy="483175"/>
          </a:xfrm>
        </p:grpSpPr>
        <p:sp>
          <p:nvSpPr>
            <p:cNvPr id="18" name="Google Shape;5218;p49"/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9" name="Google Shape;5219;p49"/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pic>
        <p:nvPicPr>
          <p:cNvPr id="8194" name="Picture 2" descr="foto: flickr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735" y="1000114"/>
            <a:ext cx="2756142" cy="2071702"/>
          </a:xfrm>
          <a:prstGeom prst="rect">
            <a:avLst/>
          </a:prstGeom>
          <a:noFill/>
        </p:spPr>
      </p:pic>
      <p:pic>
        <p:nvPicPr>
          <p:cNvPr id="8198" name="Picture 6" descr="Колко слънце е полезно за нас? Какво причинява слънчевите изгаряния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112274"/>
            <a:ext cx="3223432" cy="1475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Yellow Day Campaig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936</Words>
  <Application>Microsoft Office PowerPoint</Application>
  <PresentationFormat>Prikaz na zaslonu (16:9)</PresentationFormat>
  <Paragraphs>112</Paragraphs>
  <Slides>13</Slides>
  <Notes>13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2" baseType="lpstr">
      <vt:lpstr>Arial</vt:lpstr>
      <vt:lpstr>Calibri</vt:lpstr>
      <vt:lpstr>Fira Sans Extra Condensed Medium</vt:lpstr>
      <vt:lpstr>Quicksand</vt:lpstr>
      <vt:lpstr>Quicksand Light</vt:lpstr>
      <vt:lpstr>Roboto Slab Regular</vt:lpstr>
      <vt:lpstr>Wingdings</vt:lpstr>
      <vt:lpstr>Yanone Kaffeesatz</vt:lpstr>
      <vt:lpstr>Yellow Day Campaign by slidesgo</vt:lpstr>
      <vt:lpstr>SVJETSKI DAN SUNCA</vt:lpstr>
      <vt:lpstr>PowerPoint prezentacija</vt:lpstr>
      <vt:lpstr>UPOZNAJMO SUNCE</vt:lpstr>
      <vt:lpstr>ULOGA SUNCA </vt:lpstr>
      <vt:lpstr>FOTOSINTEZA</vt:lpstr>
      <vt:lpstr>TVARI KOJE SU POTREBNE ZA  PROCES  FOTOSINTEZE</vt:lpstr>
      <vt:lpstr>IZLAGANJE SUNCU MOŽE BITI I ŠTETNO</vt:lpstr>
      <vt:lpstr>VIŠE KORISTI NEGO ŠTETE Kako sunce pozitivno utječe na naše zdravlje? </vt:lpstr>
      <vt:lpstr>KAKO SE BILJKE ŠTITE OD SUNCA?</vt:lpstr>
      <vt:lpstr>ZANIMLJIVOSTI O SUNCU</vt:lpstr>
      <vt:lpstr>SLOJEVI SUNCA</vt:lpstr>
      <vt:lpstr>DODATNO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SVJETSKI DAN SUNCA</dc:title>
  <dc:creator>Basic</dc:creator>
  <cp:lastModifiedBy>ANĐELINA LUKAS</cp:lastModifiedBy>
  <cp:revision>71</cp:revision>
  <dcterms:modified xsi:type="dcterms:W3CDTF">2020-05-02T21:44:33Z</dcterms:modified>
</cp:coreProperties>
</file>